
<file path=[Content_Types].xml><?xml version="1.0" encoding="utf-8"?>
<Types xmlns="http://schemas.openxmlformats.org/package/2006/content-types">
  <Override PartName="/ppt/notesSlides/notesSlide2.xml" ContentType="application/vnd.openxmlformats-officedocument.presentationml.notesSlide+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diagrams/layout7.xml" ContentType="application/vnd.openxmlformats-officedocument.drawingml.diagram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diagrams/layout5.xml" ContentType="application/vnd.openxmlformats-officedocument.drawingml.diagramLayout+xml"/>
  <Override PartName="/ppt/diagrams/data6.xml" ContentType="application/vnd.openxmlformats-officedocument.drawingml.diagramData+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diagrams/colors6.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notesSlides/notesSlide5.xml" ContentType="application/vnd.openxmlformats-officedocument.presentationml.notesSlide+xml"/>
  <Override PartName="/ppt/diagrams/colors4.xml" ContentType="application/vnd.openxmlformats-officedocument.drawingml.diagramColors+xml"/>
  <Override PartName="/ppt/diagrams/drawing5.xml" ContentType="application/vnd.ms-office.drawingml.diagramDrawing+xml"/>
  <Override PartName="/ppt/diagrams/quickStyle7.xml" ContentType="application/vnd.openxmlformats-officedocument.drawingml.diagramStyl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diagrams/quickStyle5.xml" ContentType="application/vnd.openxmlformats-officedocument.drawingml.diagramStyl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diagrams/layout6.xml" ContentType="application/vnd.openxmlformats-officedocument.drawingml.diagram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diagrams/data7.xml" ContentType="application/vnd.openxmlformats-officedocument.drawingml.diagramData+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diagrams/layout2.xml" ContentType="application/vnd.openxmlformats-officedocument.drawingml.diagramLayout+xml"/>
  <Override PartName="/ppt/diagrams/data5.xml" ContentType="application/vnd.openxmlformats-officedocument.drawingml.diagramData+xml"/>
  <Override PartName="/ppt/diagrams/colors7.xml" ContentType="application/vnd.openxmlformats-officedocument.drawingml.diagramColors+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drawing6.xml" ContentType="application/vnd.ms-office.drawingml.diagramDrawing+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ppt/diagrams/data1.xml" ContentType="application/vnd.openxmlformats-officedocument.drawingml.diagramData+xml"/>
  <Override PartName="/ppt/diagrams/colors3.xml" ContentType="application/vnd.openxmlformats-officedocument.drawingml.diagramColors+xml"/>
  <Override PartName="/ppt/diagrams/drawing4.xml" ContentType="application/vnd.ms-office.drawingml.diagramDrawing+xml"/>
  <Override PartName="/ppt/diagrams/quickStyle6.xml" ContentType="application/vnd.openxmlformats-officedocument.drawingml.diagramStyl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notesSlides/notesSlide18.xml" ContentType="application/vnd.openxmlformats-officedocument.presentationml.notesSlide+xml"/>
  <Default Extension="wmf" ContentType="image/x-wmf"/>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28"/>
  </p:notesMasterIdLst>
  <p:handoutMasterIdLst>
    <p:handoutMasterId r:id="rId29"/>
  </p:handoutMasterIdLst>
  <p:sldIdLst>
    <p:sldId id="368" r:id="rId2"/>
    <p:sldId id="374" r:id="rId3"/>
    <p:sldId id="363" r:id="rId4"/>
    <p:sldId id="364" r:id="rId5"/>
    <p:sldId id="365" r:id="rId6"/>
    <p:sldId id="366" r:id="rId7"/>
    <p:sldId id="367" r:id="rId8"/>
    <p:sldId id="344" r:id="rId9"/>
    <p:sldId id="345" r:id="rId10"/>
    <p:sldId id="346" r:id="rId11"/>
    <p:sldId id="347" r:id="rId12"/>
    <p:sldId id="348" r:id="rId13"/>
    <p:sldId id="349" r:id="rId14"/>
    <p:sldId id="350" r:id="rId15"/>
    <p:sldId id="351" r:id="rId16"/>
    <p:sldId id="352" r:id="rId17"/>
    <p:sldId id="353" r:id="rId18"/>
    <p:sldId id="354" r:id="rId19"/>
    <p:sldId id="355" r:id="rId20"/>
    <p:sldId id="356" r:id="rId21"/>
    <p:sldId id="357" r:id="rId22"/>
    <p:sldId id="358" r:id="rId23"/>
    <p:sldId id="359" r:id="rId24"/>
    <p:sldId id="360" r:id="rId25"/>
    <p:sldId id="361" r:id="rId26"/>
    <p:sldId id="369" r:id="rId27"/>
  </p:sldIdLst>
  <p:sldSz cx="9144000" cy="6858000" type="screen4x3"/>
  <p:notesSz cx="7007225" cy="9288463"/>
  <p:defaultTextStyle>
    <a:defPPr>
      <a:defRPr lang="en-US"/>
    </a:defPPr>
    <a:lvl1pPr algn="l" rtl="0" fontAlgn="base">
      <a:spcBef>
        <a:spcPct val="0"/>
      </a:spcBef>
      <a:spcAft>
        <a:spcPct val="0"/>
      </a:spcAft>
      <a:defRPr b="1" kern="1200">
        <a:solidFill>
          <a:schemeClr val="tx1"/>
        </a:solidFill>
        <a:latin typeface="Arial" charset="0"/>
        <a:ea typeface="ＭＳ Ｐゴシック"/>
        <a:cs typeface="ＭＳ Ｐゴシック"/>
      </a:defRPr>
    </a:lvl1pPr>
    <a:lvl2pPr marL="457200" algn="l" rtl="0" fontAlgn="base">
      <a:spcBef>
        <a:spcPct val="0"/>
      </a:spcBef>
      <a:spcAft>
        <a:spcPct val="0"/>
      </a:spcAft>
      <a:defRPr b="1" kern="1200">
        <a:solidFill>
          <a:schemeClr val="tx1"/>
        </a:solidFill>
        <a:latin typeface="Arial" charset="0"/>
        <a:ea typeface="ＭＳ Ｐゴシック"/>
        <a:cs typeface="ＭＳ Ｐゴシック"/>
      </a:defRPr>
    </a:lvl2pPr>
    <a:lvl3pPr marL="914400" algn="l" rtl="0" fontAlgn="base">
      <a:spcBef>
        <a:spcPct val="0"/>
      </a:spcBef>
      <a:spcAft>
        <a:spcPct val="0"/>
      </a:spcAft>
      <a:defRPr b="1" kern="1200">
        <a:solidFill>
          <a:schemeClr val="tx1"/>
        </a:solidFill>
        <a:latin typeface="Arial" charset="0"/>
        <a:ea typeface="ＭＳ Ｐゴシック"/>
        <a:cs typeface="ＭＳ Ｐゴシック"/>
      </a:defRPr>
    </a:lvl3pPr>
    <a:lvl4pPr marL="1371600" algn="l" rtl="0" fontAlgn="base">
      <a:spcBef>
        <a:spcPct val="0"/>
      </a:spcBef>
      <a:spcAft>
        <a:spcPct val="0"/>
      </a:spcAft>
      <a:defRPr b="1" kern="1200">
        <a:solidFill>
          <a:schemeClr val="tx1"/>
        </a:solidFill>
        <a:latin typeface="Arial" charset="0"/>
        <a:ea typeface="ＭＳ Ｐゴシック"/>
        <a:cs typeface="ＭＳ Ｐゴシック"/>
      </a:defRPr>
    </a:lvl4pPr>
    <a:lvl5pPr marL="1828800" algn="l" rtl="0" fontAlgn="base">
      <a:spcBef>
        <a:spcPct val="0"/>
      </a:spcBef>
      <a:spcAft>
        <a:spcPct val="0"/>
      </a:spcAft>
      <a:defRPr b="1" kern="1200">
        <a:solidFill>
          <a:schemeClr val="tx1"/>
        </a:solidFill>
        <a:latin typeface="Arial" charset="0"/>
        <a:ea typeface="ＭＳ Ｐゴシック"/>
        <a:cs typeface="ＭＳ Ｐゴシック"/>
      </a:defRPr>
    </a:lvl5pPr>
    <a:lvl6pPr marL="2286000" algn="l" defTabSz="914400" rtl="0" eaLnBrk="1" latinLnBrk="0" hangingPunct="1">
      <a:defRPr b="1" kern="1200">
        <a:solidFill>
          <a:schemeClr val="tx1"/>
        </a:solidFill>
        <a:latin typeface="Arial" charset="0"/>
        <a:ea typeface="ＭＳ Ｐゴシック"/>
        <a:cs typeface="ＭＳ Ｐゴシック"/>
      </a:defRPr>
    </a:lvl6pPr>
    <a:lvl7pPr marL="2743200" algn="l" defTabSz="914400" rtl="0" eaLnBrk="1" latinLnBrk="0" hangingPunct="1">
      <a:defRPr b="1" kern="1200">
        <a:solidFill>
          <a:schemeClr val="tx1"/>
        </a:solidFill>
        <a:latin typeface="Arial" charset="0"/>
        <a:ea typeface="ＭＳ Ｐゴシック"/>
        <a:cs typeface="ＭＳ Ｐゴシック"/>
      </a:defRPr>
    </a:lvl7pPr>
    <a:lvl8pPr marL="3200400" algn="l" defTabSz="914400" rtl="0" eaLnBrk="1" latinLnBrk="0" hangingPunct="1">
      <a:defRPr b="1" kern="1200">
        <a:solidFill>
          <a:schemeClr val="tx1"/>
        </a:solidFill>
        <a:latin typeface="Arial" charset="0"/>
        <a:ea typeface="ＭＳ Ｐゴシック"/>
        <a:cs typeface="ＭＳ Ｐゴシック"/>
      </a:defRPr>
    </a:lvl8pPr>
    <a:lvl9pPr marL="3657600" algn="l" defTabSz="914400" rtl="0" eaLnBrk="1" latinLnBrk="0" hangingPunct="1">
      <a:defRPr b="1"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77" autoAdjust="0"/>
    <p:restoredTop sz="90282" autoAdjust="0"/>
  </p:normalViewPr>
  <p:slideViewPr>
    <p:cSldViewPr>
      <p:cViewPr varScale="1">
        <p:scale>
          <a:sx n="106" d="100"/>
          <a:sy n="106" d="100"/>
        </p:scale>
        <p:origin x="-78" y="-138"/>
      </p:cViewPr>
      <p:guideLst>
        <p:guide orient="horz" pos="816"/>
        <p:guide pos="2880"/>
      </p:guideLst>
    </p:cSldViewPr>
  </p:slideViewPr>
  <p:outlineViewPr>
    <p:cViewPr>
      <p:scale>
        <a:sx n="33" d="100"/>
        <a:sy n="33" d="100"/>
      </p:scale>
      <p:origin x="0" y="2490"/>
    </p:cViewPr>
  </p:outlin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191C272-A1C9-4C48-AF53-44136B0596F2}" type="doc">
      <dgm:prSet loTypeId="urn:microsoft.com/office/officeart/2005/8/layout/chevron2" loCatId="list" qsTypeId="urn:microsoft.com/office/officeart/2005/8/quickstyle/3d1" qsCatId="3D" csTypeId="urn:microsoft.com/office/officeart/2005/8/colors/colorful5" csCatId="colorful" phldr="1"/>
      <dgm:spPr/>
      <dgm:t>
        <a:bodyPr/>
        <a:lstStyle/>
        <a:p>
          <a:endParaRPr lang="en-US"/>
        </a:p>
      </dgm:t>
    </dgm:pt>
    <dgm:pt modelId="{00FA2B9F-977F-498C-AE1A-C257E69A83A2}">
      <dgm:prSet phldrT="[Text]" custT="1"/>
      <dgm:spPr/>
      <dgm:t>
        <a:bodyPr/>
        <a:lstStyle/>
        <a:p>
          <a:endParaRPr lang="en-US" sz="1100" dirty="0"/>
        </a:p>
      </dgm:t>
    </dgm:pt>
    <dgm:pt modelId="{3FE5B9E5-21AA-42EA-920B-C653AA25C2E8}" type="parTrans" cxnId="{D942B245-2CAF-4748-A723-29C4FF8B6BF8}">
      <dgm:prSet/>
      <dgm:spPr/>
      <dgm:t>
        <a:bodyPr/>
        <a:lstStyle/>
        <a:p>
          <a:endParaRPr lang="en-US" sz="1100"/>
        </a:p>
      </dgm:t>
    </dgm:pt>
    <dgm:pt modelId="{7CD1C17D-9A91-4467-82FB-7DAC9DC90A24}" type="sibTrans" cxnId="{D942B245-2CAF-4748-A723-29C4FF8B6BF8}">
      <dgm:prSet/>
      <dgm:spPr/>
      <dgm:t>
        <a:bodyPr/>
        <a:lstStyle/>
        <a:p>
          <a:endParaRPr lang="en-US" sz="1100"/>
        </a:p>
      </dgm:t>
    </dgm:pt>
    <dgm:pt modelId="{8EA49ECF-216D-453E-8B15-CBE096B61018}">
      <dgm:prSet phldrT="[Text]" custT="1"/>
      <dgm:spPr/>
      <dgm:t>
        <a:bodyPr/>
        <a:lstStyle/>
        <a:p>
          <a:r>
            <a:rPr lang="en-US" sz="1100" dirty="0" smtClean="0"/>
            <a:t>PAP 6 </a:t>
          </a:r>
          <a:endParaRPr lang="en-US" sz="1100" dirty="0"/>
        </a:p>
      </dgm:t>
    </dgm:pt>
    <dgm:pt modelId="{6974E24F-F37D-42B5-9D52-FFD638B6F9C0}" type="parTrans" cxnId="{A87CBAE8-84A7-4BE3-A961-D8EED727D860}">
      <dgm:prSet/>
      <dgm:spPr/>
      <dgm:t>
        <a:bodyPr/>
        <a:lstStyle/>
        <a:p>
          <a:endParaRPr lang="en-US" sz="1100"/>
        </a:p>
      </dgm:t>
    </dgm:pt>
    <dgm:pt modelId="{B1019165-A251-4CDB-9984-48E6D1DF67B2}" type="sibTrans" cxnId="{A87CBAE8-84A7-4BE3-A961-D8EED727D860}">
      <dgm:prSet/>
      <dgm:spPr/>
      <dgm:t>
        <a:bodyPr/>
        <a:lstStyle/>
        <a:p>
          <a:endParaRPr lang="en-US" sz="1100"/>
        </a:p>
      </dgm:t>
    </dgm:pt>
    <dgm:pt modelId="{C4C82343-28FA-404B-A3D7-4DBAD04ED978}">
      <dgm:prSet phldrT="[Text]" custT="1"/>
      <dgm:spPr/>
      <dgm:t>
        <a:bodyPr/>
        <a:lstStyle/>
        <a:p>
          <a:endParaRPr lang="en-US" sz="1100" dirty="0"/>
        </a:p>
      </dgm:t>
    </dgm:pt>
    <dgm:pt modelId="{6B259FED-8305-4692-8349-DC1CAA8EA4FA}" type="parTrans" cxnId="{0EB2E94D-D78B-4C24-A100-E6B367C3B2E4}">
      <dgm:prSet/>
      <dgm:spPr/>
      <dgm:t>
        <a:bodyPr/>
        <a:lstStyle/>
        <a:p>
          <a:endParaRPr lang="en-US" sz="1100"/>
        </a:p>
      </dgm:t>
    </dgm:pt>
    <dgm:pt modelId="{18AFEAEE-9324-4DE5-AF89-B71762EE925D}" type="sibTrans" cxnId="{0EB2E94D-D78B-4C24-A100-E6B367C3B2E4}">
      <dgm:prSet/>
      <dgm:spPr/>
      <dgm:t>
        <a:bodyPr/>
        <a:lstStyle/>
        <a:p>
          <a:endParaRPr lang="en-US" sz="1100"/>
        </a:p>
      </dgm:t>
    </dgm:pt>
    <dgm:pt modelId="{52C97F49-6951-4707-85E4-BB91FCB794C7}">
      <dgm:prSet phldrT="[Text]" custT="1"/>
      <dgm:spPr/>
      <dgm:t>
        <a:bodyPr/>
        <a:lstStyle/>
        <a:p>
          <a:r>
            <a:rPr lang="en-US" sz="1100" dirty="0" smtClean="0"/>
            <a:t>PAP 8</a:t>
          </a:r>
          <a:endParaRPr lang="en-US" sz="1100" dirty="0"/>
        </a:p>
      </dgm:t>
    </dgm:pt>
    <dgm:pt modelId="{A70739FE-FFB6-4730-A95E-C5B8E58573A1}" type="parTrans" cxnId="{1C587299-5F98-43E0-99D7-900CB3762CC7}">
      <dgm:prSet/>
      <dgm:spPr/>
      <dgm:t>
        <a:bodyPr/>
        <a:lstStyle/>
        <a:p>
          <a:endParaRPr lang="en-US" sz="1100"/>
        </a:p>
      </dgm:t>
    </dgm:pt>
    <dgm:pt modelId="{74CB0890-E9C2-44F3-BA53-EBF63C9EDE13}" type="sibTrans" cxnId="{1C587299-5F98-43E0-99D7-900CB3762CC7}">
      <dgm:prSet/>
      <dgm:spPr/>
      <dgm:t>
        <a:bodyPr/>
        <a:lstStyle/>
        <a:p>
          <a:endParaRPr lang="en-US" sz="1100"/>
        </a:p>
      </dgm:t>
    </dgm:pt>
    <dgm:pt modelId="{3A0D2FBD-2EE8-42CC-9F66-24D01EF0C4FF}">
      <dgm:prSet phldrT="[Text]" custT="1"/>
      <dgm:spPr/>
      <dgm:t>
        <a:bodyPr/>
        <a:lstStyle/>
        <a:p>
          <a:r>
            <a:rPr lang="en-US" sz="1100" dirty="0" smtClean="0"/>
            <a:t>PAP 14</a:t>
          </a:r>
          <a:endParaRPr lang="en-US" sz="1100" dirty="0"/>
        </a:p>
      </dgm:t>
    </dgm:pt>
    <dgm:pt modelId="{871BB048-F07F-4AFF-AC14-FA83241A4675}" type="parTrans" cxnId="{99D77290-FDF9-4B65-A74E-9CFF0D6722A8}">
      <dgm:prSet/>
      <dgm:spPr/>
      <dgm:t>
        <a:bodyPr/>
        <a:lstStyle/>
        <a:p>
          <a:endParaRPr lang="en-US" sz="1100"/>
        </a:p>
      </dgm:t>
    </dgm:pt>
    <dgm:pt modelId="{CC3A3D45-AA56-4628-A794-72E26384A831}" type="sibTrans" cxnId="{99D77290-FDF9-4B65-A74E-9CFF0D6722A8}">
      <dgm:prSet/>
      <dgm:spPr/>
      <dgm:t>
        <a:bodyPr/>
        <a:lstStyle/>
        <a:p>
          <a:endParaRPr lang="en-US" sz="1100"/>
        </a:p>
      </dgm:t>
    </dgm:pt>
    <dgm:pt modelId="{82A3B2BC-A89E-4456-805D-D94E863389CB}">
      <dgm:prSet phldrT="[Text]" custT="1"/>
      <dgm:spPr/>
      <dgm:t>
        <a:bodyPr/>
        <a:lstStyle/>
        <a:p>
          <a:endParaRPr lang="en-US" sz="1100" dirty="0"/>
        </a:p>
      </dgm:t>
    </dgm:pt>
    <dgm:pt modelId="{C9846153-4450-4D67-B113-688AD6F30CDE}" type="parTrans" cxnId="{3F50D5C0-5C04-4347-8853-3B222E76B98F}">
      <dgm:prSet/>
      <dgm:spPr/>
      <dgm:t>
        <a:bodyPr/>
        <a:lstStyle/>
        <a:p>
          <a:endParaRPr lang="en-US" sz="1100"/>
        </a:p>
      </dgm:t>
    </dgm:pt>
    <dgm:pt modelId="{3B2DA536-3F78-422F-B8EE-2082C383A306}" type="sibTrans" cxnId="{3F50D5C0-5C04-4347-8853-3B222E76B98F}">
      <dgm:prSet/>
      <dgm:spPr/>
      <dgm:t>
        <a:bodyPr/>
        <a:lstStyle/>
        <a:p>
          <a:endParaRPr lang="en-US" sz="1100"/>
        </a:p>
      </dgm:t>
    </dgm:pt>
    <dgm:pt modelId="{DECF47E9-E6A5-4E60-8287-38DB750EAC66}">
      <dgm:prSet phldrT="[Text]" custT="1"/>
      <dgm:spPr/>
      <dgm:t>
        <a:bodyPr/>
        <a:lstStyle/>
        <a:p>
          <a:r>
            <a:rPr lang="en-US" sz="1100" dirty="0" smtClean="0"/>
            <a:t>PAP 16</a:t>
          </a:r>
          <a:endParaRPr lang="en-US" sz="1100" dirty="0"/>
        </a:p>
      </dgm:t>
    </dgm:pt>
    <dgm:pt modelId="{08296F65-674E-4105-8F8C-699DE1DD5697}" type="parTrans" cxnId="{1B0B974F-5723-41D5-8245-75972F610E99}">
      <dgm:prSet/>
      <dgm:spPr/>
      <dgm:t>
        <a:bodyPr/>
        <a:lstStyle/>
        <a:p>
          <a:endParaRPr lang="en-US" sz="1100"/>
        </a:p>
      </dgm:t>
    </dgm:pt>
    <dgm:pt modelId="{98ECB981-424A-4666-8B16-B3C7CA2C64BF}" type="sibTrans" cxnId="{1B0B974F-5723-41D5-8245-75972F610E99}">
      <dgm:prSet/>
      <dgm:spPr/>
      <dgm:t>
        <a:bodyPr/>
        <a:lstStyle/>
        <a:p>
          <a:endParaRPr lang="en-US" sz="1100"/>
        </a:p>
      </dgm:t>
    </dgm:pt>
    <dgm:pt modelId="{41F50EFA-DD02-48A1-8D8A-F295D0B1BB8E}">
      <dgm:prSet phldrT="[Text]" custT="1"/>
      <dgm:spPr/>
      <dgm:t>
        <a:bodyPr/>
        <a:lstStyle/>
        <a:p>
          <a:endParaRPr lang="en-US" sz="1100" dirty="0"/>
        </a:p>
      </dgm:t>
    </dgm:pt>
    <dgm:pt modelId="{F245441A-84B8-4984-8D5E-97CD09BF7DEB}" type="parTrans" cxnId="{FDD970C4-D5A6-4968-9BC2-27BAC74BAFE0}">
      <dgm:prSet/>
      <dgm:spPr/>
      <dgm:t>
        <a:bodyPr/>
        <a:lstStyle/>
        <a:p>
          <a:endParaRPr lang="en-US" sz="1100"/>
        </a:p>
      </dgm:t>
    </dgm:pt>
    <dgm:pt modelId="{6332DD47-C6E1-4042-8A43-2C06A51E47F5}" type="sibTrans" cxnId="{FDD970C4-D5A6-4968-9BC2-27BAC74BAFE0}">
      <dgm:prSet/>
      <dgm:spPr/>
      <dgm:t>
        <a:bodyPr/>
        <a:lstStyle/>
        <a:p>
          <a:endParaRPr lang="en-US" sz="1100"/>
        </a:p>
      </dgm:t>
    </dgm:pt>
    <dgm:pt modelId="{83319F17-4A5D-416F-ABC8-0D016A4149E1}">
      <dgm:prSet phldrT="[Text]" custT="1"/>
      <dgm:spPr/>
      <dgm:t>
        <a:bodyPr/>
        <a:lstStyle/>
        <a:p>
          <a:r>
            <a:rPr lang="en-US" sz="1100" dirty="0" smtClean="0"/>
            <a:t>PAP 17</a:t>
          </a:r>
          <a:endParaRPr lang="en-US" sz="1100" dirty="0"/>
        </a:p>
      </dgm:t>
    </dgm:pt>
    <dgm:pt modelId="{FF52B5BB-D714-4633-982E-0AB7FE3B1662}" type="parTrans" cxnId="{68664CE8-6CFF-4344-A3E5-2E6287863DCE}">
      <dgm:prSet/>
      <dgm:spPr/>
      <dgm:t>
        <a:bodyPr/>
        <a:lstStyle/>
        <a:p>
          <a:endParaRPr lang="en-US" sz="1100"/>
        </a:p>
      </dgm:t>
    </dgm:pt>
    <dgm:pt modelId="{18A12FA6-65C8-4059-B1E8-77F1CA445BDE}" type="sibTrans" cxnId="{68664CE8-6CFF-4344-A3E5-2E6287863DCE}">
      <dgm:prSet/>
      <dgm:spPr/>
      <dgm:t>
        <a:bodyPr/>
        <a:lstStyle/>
        <a:p>
          <a:endParaRPr lang="en-US" sz="1100"/>
        </a:p>
      </dgm:t>
    </dgm:pt>
    <dgm:pt modelId="{794DFB7D-6461-400C-A464-5829A612164A}">
      <dgm:prSet phldrT="[Text]" custT="1"/>
      <dgm:spPr/>
      <dgm:t>
        <a:bodyPr/>
        <a:lstStyle/>
        <a:p>
          <a:endParaRPr lang="en-US" sz="1100" dirty="0"/>
        </a:p>
      </dgm:t>
    </dgm:pt>
    <dgm:pt modelId="{317F0F3C-F825-48EB-BF41-511E72A2DEF8}" type="parTrans" cxnId="{843AC8DD-2264-489C-B785-501547ED9F0D}">
      <dgm:prSet/>
      <dgm:spPr/>
      <dgm:t>
        <a:bodyPr/>
        <a:lstStyle/>
        <a:p>
          <a:endParaRPr lang="en-US" sz="1100"/>
        </a:p>
      </dgm:t>
    </dgm:pt>
    <dgm:pt modelId="{6C62E7D4-3F2F-4AA5-BC80-628BC8CA7FAF}" type="sibTrans" cxnId="{843AC8DD-2264-489C-B785-501547ED9F0D}">
      <dgm:prSet/>
      <dgm:spPr/>
      <dgm:t>
        <a:bodyPr/>
        <a:lstStyle/>
        <a:p>
          <a:endParaRPr lang="en-US" sz="1100"/>
        </a:p>
      </dgm:t>
    </dgm:pt>
    <dgm:pt modelId="{9029AFF1-0F0C-43CD-815F-72B7C0CB8000}" type="pres">
      <dgm:prSet presAssocID="{F191C272-A1C9-4C48-AF53-44136B0596F2}" presName="linearFlow" presStyleCnt="0">
        <dgm:presLayoutVars>
          <dgm:dir/>
          <dgm:animLvl val="lvl"/>
          <dgm:resizeHandles val="exact"/>
        </dgm:presLayoutVars>
      </dgm:prSet>
      <dgm:spPr/>
      <dgm:t>
        <a:bodyPr/>
        <a:lstStyle/>
        <a:p>
          <a:endParaRPr lang="en-US"/>
        </a:p>
      </dgm:t>
    </dgm:pt>
    <dgm:pt modelId="{6E22BE50-DB26-4A29-804D-E7855D54C2C6}" type="pres">
      <dgm:prSet presAssocID="{00FA2B9F-977F-498C-AE1A-C257E69A83A2}" presName="composite" presStyleCnt="0"/>
      <dgm:spPr/>
      <dgm:t>
        <a:bodyPr/>
        <a:lstStyle/>
        <a:p>
          <a:endParaRPr lang="en-US"/>
        </a:p>
      </dgm:t>
    </dgm:pt>
    <dgm:pt modelId="{662039BA-8291-4964-B623-191C6301F242}" type="pres">
      <dgm:prSet presAssocID="{00FA2B9F-977F-498C-AE1A-C257E69A83A2}" presName="parentText" presStyleLbl="alignNode1" presStyleIdx="0" presStyleCnt="5">
        <dgm:presLayoutVars>
          <dgm:chMax val="1"/>
          <dgm:bulletEnabled val="1"/>
        </dgm:presLayoutVars>
      </dgm:prSet>
      <dgm:spPr/>
      <dgm:t>
        <a:bodyPr/>
        <a:lstStyle/>
        <a:p>
          <a:endParaRPr lang="en-US"/>
        </a:p>
      </dgm:t>
    </dgm:pt>
    <dgm:pt modelId="{78890031-EC91-474E-87B0-1148B2C37D03}" type="pres">
      <dgm:prSet presAssocID="{00FA2B9F-977F-498C-AE1A-C257E69A83A2}" presName="descendantText" presStyleLbl="alignAcc1" presStyleIdx="0" presStyleCnt="5">
        <dgm:presLayoutVars>
          <dgm:bulletEnabled val="1"/>
        </dgm:presLayoutVars>
      </dgm:prSet>
      <dgm:spPr/>
      <dgm:t>
        <a:bodyPr/>
        <a:lstStyle/>
        <a:p>
          <a:endParaRPr lang="en-US"/>
        </a:p>
      </dgm:t>
    </dgm:pt>
    <dgm:pt modelId="{1B117974-531A-4512-B40A-A2689FF22140}" type="pres">
      <dgm:prSet presAssocID="{7CD1C17D-9A91-4467-82FB-7DAC9DC90A24}" presName="sp" presStyleCnt="0"/>
      <dgm:spPr/>
      <dgm:t>
        <a:bodyPr/>
        <a:lstStyle/>
        <a:p>
          <a:endParaRPr lang="en-US"/>
        </a:p>
      </dgm:t>
    </dgm:pt>
    <dgm:pt modelId="{0E311841-9E59-4E93-BF93-106B101A1792}" type="pres">
      <dgm:prSet presAssocID="{C4C82343-28FA-404B-A3D7-4DBAD04ED978}" presName="composite" presStyleCnt="0"/>
      <dgm:spPr/>
      <dgm:t>
        <a:bodyPr/>
        <a:lstStyle/>
        <a:p>
          <a:endParaRPr lang="en-US"/>
        </a:p>
      </dgm:t>
    </dgm:pt>
    <dgm:pt modelId="{3449B433-B60E-43AE-8373-76865CC7FE1A}" type="pres">
      <dgm:prSet presAssocID="{C4C82343-28FA-404B-A3D7-4DBAD04ED978}" presName="parentText" presStyleLbl="alignNode1" presStyleIdx="1" presStyleCnt="5">
        <dgm:presLayoutVars>
          <dgm:chMax val="1"/>
          <dgm:bulletEnabled val="1"/>
        </dgm:presLayoutVars>
      </dgm:prSet>
      <dgm:spPr/>
      <dgm:t>
        <a:bodyPr/>
        <a:lstStyle/>
        <a:p>
          <a:endParaRPr lang="en-US"/>
        </a:p>
      </dgm:t>
    </dgm:pt>
    <dgm:pt modelId="{BA35305F-24B8-47B3-BDDC-492A2D55255D}" type="pres">
      <dgm:prSet presAssocID="{C4C82343-28FA-404B-A3D7-4DBAD04ED978}" presName="descendantText" presStyleLbl="alignAcc1" presStyleIdx="1" presStyleCnt="5">
        <dgm:presLayoutVars>
          <dgm:bulletEnabled val="1"/>
        </dgm:presLayoutVars>
      </dgm:prSet>
      <dgm:spPr/>
      <dgm:t>
        <a:bodyPr/>
        <a:lstStyle/>
        <a:p>
          <a:endParaRPr lang="en-US"/>
        </a:p>
      </dgm:t>
    </dgm:pt>
    <dgm:pt modelId="{EDE6E877-28AC-4621-A171-573005F04EB0}" type="pres">
      <dgm:prSet presAssocID="{18AFEAEE-9324-4DE5-AF89-B71762EE925D}" presName="sp" presStyleCnt="0"/>
      <dgm:spPr/>
      <dgm:t>
        <a:bodyPr/>
        <a:lstStyle/>
        <a:p>
          <a:endParaRPr lang="en-US"/>
        </a:p>
      </dgm:t>
    </dgm:pt>
    <dgm:pt modelId="{CA4D4B62-4385-48A4-973C-64C35CC049BD}" type="pres">
      <dgm:prSet presAssocID="{82A3B2BC-A89E-4456-805D-D94E863389CB}" presName="composite" presStyleCnt="0"/>
      <dgm:spPr/>
      <dgm:t>
        <a:bodyPr/>
        <a:lstStyle/>
        <a:p>
          <a:endParaRPr lang="en-US"/>
        </a:p>
      </dgm:t>
    </dgm:pt>
    <dgm:pt modelId="{2C94F3F9-272B-42BC-9CD4-C6E65D76B073}" type="pres">
      <dgm:prSet presAssocID="{82A3B2BC-A89E-4456-805D-D94E863389CB}" presName="parentText" presStyleLbl="alignNode1" presStyleIdx="2" presStyleCnt="5">
        <dgm:presLayoutVars>
          <dgm:chMax val="1"/>
          <dgm:bulletEnabled val="1"/>
        </dgm:presLayoutVars>
      </dgm:prSet>
      <dgm:spPr/>
      <dgm:t>
        <a:bodyPr/>
        <a:lstStyle/>
        <a:p>
          <a:endParaRPr lang="en-US"/>
        </a:p>
      </dgm:t>
    </dgm:pt>
    <dgm:pt modelId="{6DE757F3-14AA-4386-9270-0AC08A8F9C4B}" type="pres">
      <dgm:prSet presAssocID="{82A3B2BC-A89E-4456-805D-D94E863389CB}" presName="descendantText" presStyleLbl="alignAcc1" presStyleIdx="2" presStyleCnt="5">
        <dgm:presLayoutVars>
          <dgm:bulletEnabled val="1"/>
        </dgm:presLayoutVars>
      </dgm:prSet>
      <dgm:spPr/>
      <dgm:t>
        <a:bodyPr/>
        <a:lstStyle/>
        <a:p>
          <a:endParaRPr lang="en-US"/>
        </a:p>
      </dgm:t>
    </dgm:pt>
    <dgm:pt modelId="{374601AC-36A2-469A-8B2B-78621D89CBAB}" type="pres">
      <dgm:prSet presAssocID="{3B2DA536-3F78-422F-B8EE-2082C383A306}" presName="sp" presStyleCnt="0"/>
      <dgm:spPr/>
      <dgm:t>
        <a:bodyPr/>
        <a:lstStyle/>
        <a:p>
          <a:endParaRPr lang="en-US"/>
        </a:p>
      </dgm:t>
    </dgm:pt>
    <dgm:pt modelId="{F3F10CA8-8530-41CC-BCBE-6CF9D2E8D7DF}" type="pres">
      <dgm:prSet presAssocID="{41F50EFA-DD02-48A1-8D8A-F295D0B1BB8E}" presName="composite" presStyleCnt="0"/>
      <dgm:spPr/>
      <dgm:t>
        <a:bodyPr/>
        <a:lstStyle/>
        <a:p>
          <a:endParaRPr lang="en-US"/>
        </a:p>
      </dgm:t>
    </dgm:pt>
    <dgm:pt modelId="{1FB555D5-8339-4973-82B3-37E927036EC8}" type="pres">
      <dgm:prSet presAssocID="{41F50EFA-DD02-48A1-8D8A-F295D0B1BB8E}" presName="parentText" presStyleLbl="alignNode1" presStyleIdx="3" presStyleCnt="5" custScaleY="89742">
        <dgm:presLayoutVars>
          <dgm:chMax val="1"/>
          <dgm:bulletEnabled val="1"/>
        </dgm:presLayoutVars>
      </dgm:prSet>
      <dgm:spPr/>
      <dgm:t>
        <a:bodyPr/>
        <a:lstStyle/>
        <a:p>
          <a:endParaRPr lang="en-US"/>
        </a:p>
      </dgm:t>
    </dgm:pt>
    <dgm:pt modelId="{F40146CD-DA3E-4CC4-9711-312D062B192E}" type="pres">
      <dgm:prSet presAssocID="{41F50EFA-DD02-48A1-8D8A-F295D0B1BB8E}" presName="descendantText" presStyleLbl="alignAcc1" presStyleIdx="3" presStyleCnt="5" custScaleY="91918">
        <dgm:presLayoutVars>
          <dgm:bulletEnabled val="1"/>
        </dgm:presLayoutVars>
      </dgm:prSet>
      <dgm:spPr/>
      <dgm:t>
        <a:bodyPr/>
        <a:lstStyle/>
        <a:p>
          <a:endParaRPr lang="en-US"/>
        </a:p>
      </dgm:t>
    </dgm:pt>
    <dgm:pt modelId="{661A0B03-DBB4-41CD-A71F-AA71FEA9005A}" type="pres">
      <dgm:prSet presAssocID="{6332DD47-C6E1-4042-8A43-2C06A51E47F5}" presName="sp" presStyleCnt="0"/>
      <dgm:spPr/>
      <dgm:t>
        <a:bodyPr/>
        <a:lstStyle/>
        <a:p>
          <a:endParaRPr lang="en-US"/>
        </a:p>
      </dgm:t>
    </dgm:pt>
    <dgm:pt modelId="{83DF4CE4-D2F8-420A-A823-07C1BB1BA616}" type="pres">
      <dgm:prSet presAssocID="{794DFB7D-6461-400C-A464-5829A612164A}" presName="composite" presStyleCnt="0"/>
      <dgm:spPr/>
      <dgm:t>
        <a:bodyPr/>
        <a:lstStyle/>
        <a:p>
          <a:endParaRPr lang="en-US"/>
        </a:p>
      </dgm:t>
    </dgm:pt>
    <dgm:pt modelId="{248B2DB8-50EE-4101-8406-3D86FAD1A073}" type="pres">
      <dgm:prSet presAssocID="{794DFB7D-6461-400C-A464-5829A612164A}" presName="parentText" presStyleLbl="alignNode1" presStyleIdx="4" presStyleCnt="5">
        <dgm:presLayoutVars>
          <dgm:chMax val="1"/>
          <dgm:bulletEnabled val="1"/>
        </dgm:presLayoutVars>
      </dgm:prSet>
      <dgm:spPr/>
      <dgm:t>
        <a:bodyPr/>
        <a:lstStyle/>
        <a:p>
          <a:endParaRPr lang="en-US"/>
        </a:p>
      </dgm:t>
    </dgm:pt>
    <dgm:pt modelId="{FBF164A3-3E10-40FE-AC62-AD3502CF4014}" type="pres">
      <dgm:prSet presAssocID="{794DFB7D-6461-400C-A464-5829A612164A}" presName="descendantText" presStyleLbl="alignAcc1" presStyleIdx="4" presStyleCnt="5">
        <dgm:presLayoutVars>
          <dgm:bulletEnabled val="1"/>
        </dgm:presLayoutVars>
      </dgm:prSet>
      <dgm:spPr/>
      <dgm:t>
        <a:bodyPr/>
        <a:lstStyle/>
        <a:p>
          <a:endParaRPr lang="en-US"/>
        </a:p>
      </dgm:t>
    </dgm:pt>
  </dgm:ptLst>
  <dgm:cxnLst>
    <dgm:cxn modelId="{A87CBAE8-84A7-4BE3-A961-D8EED727D860}" srcId="{00FA2B9F-977F-498C-AE1A-C257E69A83A2}" destId="{8EA49ECF-216D-453E-8B15-CBE096B61018}" srcOrd="0" destOrd="0" parTransId="{6974E24F-F37D-42B5-9D52-FFD638B6F9C0}" sibTransId="{B1019165-A251-4CDB-9984-48E6D1DF67B2}"/>
    <dgm:cxn modelId="{FDD970C4-D5A6-4968-9BC2-27BAC74BAFE0}" srcId="{F191C272-A1C9-4C48-AF53-44136B0596F2}" destId="{41F50EFA-DD02-48A1-8D8A-F295D0B1BB8E}" srcOrd="3" destOrd="0" parTransId="{F245441A-84B8-4984-8D5E-97CD09BF7DEB}" sibTransId="{6332DD47-C6E1-4042-8A43-2C06A51E47F5}"/>
    <dgm:cxn modelId="{1C587299-5F98-43E0-99D7-900CB3762CC7}" srcId="{C4C82343-28FA-404B-A3D7-4DBAD04ED978}" destId="{52C97F49-6951-4707-85E4-BB91FCB794C7}" srcOrd="0" destOrd="0" parTransId="{A70739FE-FFB6-4730-A95E-C5B8E58573A1}" sibTransId="{74CB0890-E9C2-44F3-BA53-EBF63C9EDE13}"/>
    <dgm:cxn modelId="{1B0B974F-5723-41D5-8245-75972F610E99}" srcId="{41F50EFA-DD02-48A1-8D8A-F295D0B1BB8E}" destId="{DECF47E9-E6A5-4E60-8287-38DB750EAC66}" srcOrd="0" destOrd="0" parTransId="{08296F65-674E-4105-8F8C-699DE1DD5697}" sibTransId="{98ECB981-424A-4666-8B16-B3C7CA2C64BF}"/>
    <dgm:cxn modelId="{843AC8DD-2264-489C-B785-501547ED9F0D}" srcId="{F191C272-A1C9-4C48-AF53-44136B0596F2}" destId="{794DFB7D-6461-400C-A464-5829A612164A}" srcOrd="4" destOrd="0" parTransId="{317F0F3C-F825-48EB-BF41-511E72A2DEF8}" sibTransId="{6C62E7D4-3F2F-4AA5-BC80-628BC8CA7FAF}"/>
    <dgm:cxn modelId="{A3F8A9B9-5FAA-4F95-9BCD-1455CFEFF269}" type="presOf" srcId="{8EA49ECF-216D-453E-8B15-CBE096B61018}" destId="{78890031-EC91-474E-87B0-1148B2C37D03}" srcOrd="0" destOrd="0" presId="urn:microsoft.com/office/officeart/2005/8/layout/chevron2"/>
    <dgm:cxn modelId="{2AC06176-9571-4599-9FF1-3E088F8717B2}" type="presOf" srcId="{52C97F49-6951-4707-85E4-BB91FCB794C7}" destId="{BA35305F-24B8-47B3-BDDC-492A2D55255D}" srcOrd="0" destOrd="0" presId="urn:microsoft.com/office/officeart/2005/8/layout/chevron2"/>
    <dgm:cxn modelId="{0EB2E94D-D78B-4C24-A100-E6B367C3B2E4}" srcId="{F191C272-A1C9-4C48-AF53-44136B0596F2}" destId="{C4C82343-28FA-404B-A3D7-4DBAD04ED978}" srcOrd="1" destOrd="0" parTransId="{6B259FED-8305-4692-8349-DC1CAA8EA4FA}" sibTransId="{18AFEAEE-9324-4DE5-AF89-B71762EE925D}"/>
    <dgm:cxn modelId="{3F50D5C0-5C04-4347-8853-3B222E76B98F}" srcId="{F191C272-A1C9-4C48-AF53-44136B0596F2}" destId="{82A3B2BC-A89E-4456-805D-D94E863389CB}" srcOrd="2" destOrd="0" parTransId="{C9846153-4450-4D67-B113-688AD6F30CDE}" sibTransId="{3B2DA536-3F78-422F-B8EE-2082C383A306}"/>
    <dgm:cxn modelId="{4B7AD6B1-58A9-453C-860D-672939D1C9DA}" type="presOf" srcId="{3A0D2FBD-2EE8-42CC-9F66-24D01EF0C4FF}" destId="{6DE757F3-14AA-4386-9270-0AC08A8F9C4B}" srcOrd="0" destOrd="0" presId="urn:microsoft.com/office/officeart/2005/8/layout/chevron2"/>
    <dgm:cxn modelId="{99D77290-FDF9-4B65-A74E-9CFF0D6722A8}" srcId="{82A3B2BC-A89E-4456-805D-D94E863389CB}" destId="{3A0D2FBD-2EE8-42CC-9F66-24D01EF0C4FF}" srcOrd="0" destOrd="0" parTransId="{871BB048-F07F-4AFF-AC14-FA83241A4675}" sibTransId="{CC3A3D45-AA56-4628-A794-72E26384A831}"/>
    <dgm:cxn modelId="{3186CFA8-4B84-4CB9-8F51-340774E80D6A}" type="presOf" srcId="{00FA2B9F-977F-498C-AE1A-C257E69A83A2}" destId="{662039BA-8291-4964-B623-191C6301F242}" srcOrd="0" destOrd="0" presId="urn:microsoft.com/office/officeart/2005/8/layout/chevron2"/>
    <dgm:cxn modelId="{68664CE8-6CFF-4344-A3E5-2E6287863DCE}" srcId="{794DFB7D-6461-400C-A464-5829A612164A}" destId="{83319F17-4A5D-416F-ABC8-0D016A4149E1}" srcOrd="0" destOrd="0" parTransId="{FF52B5BB-D714-4633-982E-0AB7FE3B1662}" sibTransId="{18A12FA6-65C8-4059-B1E8-77F1CA445BDE}"/>
    <dgm:cxn modelId="{4D82118A-FDFF-460E-919C-6B3785EC10B6}" type="presOf" srcId="{F191C272-A1C9-4C48-AF53-44136B0596F2}" destId="{9029AFF1-0F0C-43CD-815F-72B7C0CB8000}" srcOrd="0" destOrd="0" presId="urn:microsoft.com/office/officeart/2005/8/layout/chevron2"/>
    <dgm:cxn modelId="{97FEFE5D-273A-4BE7-83C2-8CB3F2EACE94}" type="presOf" srcId="{794DFB7D-6461-400C-A464-5829A612164A}" destId="{248B2DB8-50EE-4101-8406-3D86FAD1A073}" srcOrd="0" destOrd="0" presId="urn:microsoft.com/office/officeart/2005/8/layout/chevron2"/>
    <dgm:cxn modelId="{D942B245-2CAF-4748-A723-29C4FF8B6BF8}" srcId="{F191C272-A1C9-4C48-AF53-44136B0596F2}" destId="{00FA2B9F-977F-498C-AE1A-C257E69A83A2}" srcOrd="0" destOrd="0" parTransId="{3FE5B9E5-21AA-42EA-920B-C653AA25C2E8}" sibTransId="{7CD1C17D-9A91-4467-82FB-7DAC9DC90A24}"/>
    <dgm:cxn modelId="{B497100E-D74A-4F58-91D7-B3A385E325E5}" type="presOf" srcId="{82A3B2BC-A89E-4456-805D-D94E863389CB}" destId="{2C94F3F9-272B-42BC-9CD4-C6E65D76B073}" srcOrd="0" destOrd="0" presId="urn:microsoft.com/office/officeart/2005/8/layout/chevron2"/>
    <dgm:cxn modelId="{034257DE-E6A1-4527-ABBC-0423BDBDF36E}" type="presOf" srcId="{83319F17-4A5D-416F-ABC8-0D016A4149E1}" destId="{FBF164A3-3E10-40FE-AC62-AD3502CF4014}" srcOrd="0" destOrd="0" presId="urn:microsoft.com/office/officeart/2005/8/layout/chevron2"/>
    <dgm:cxn modelId="{4B158B3B-3E0E-4293-8CA3-E454ADB3E91D}" type="presOf" srcId="{41F50EFA-DD02-48A1-8D8A-F295D0B1BB8E}" destId="{1FB555D5-8339-4973-82B3-37E927036EC8}" srcOrd="0" destOrd="0" presId="urn:microsoft.com/office/officeart/2005/8/layout/chevron2"/>
    <dgm:cxn modelId="{4724267F-607B-4260-B8BD-909EF36DE8C9}" type="presOf" srcId="{C4C82343-28FA-404B-A3D7-4DBAD04ED978}" destId="{3449B433-B60E-43AE-8373-76865CC7FE1A}" srcOrd="0" destOrd="0" presId="urn:microsoft.com/office/officeart/2005/8/layout/chevron2"/>
    <dgm:cxn modelId="{6718A9F6-06FC-4B5F-AD38-5E49BF2430A2}" type="presOf" srcId="{DECF47E9-E6A5-4E60-8287-38DB750EAC66}" destId="{F40146CD-DA3E-4CC4-9711-312D062B192E}" srcOrd="0" destOrd="0" presId="urn:microsoft.com/office/officeart/2005/8/layout/chevron2"/>
    <dgm:cxn modelId="{E0E9E306-063B-4DFF-8EA0-688439A3D086}" type="presParOf" srcId="{9029AFF1-0F0C-43CD-815F-72B7C0CB8000}" destId="{6E22BE50-DB26-4A29-804D-E7855D54C2C6}" srcOrd="0" destOrd="0" presId="urn:microsoft.com/office/officeart/2005/8/layout/chevron2"/>
    <dgm:cxn modelId="{7DB623C1-802F-4DB0-895A-DC7FDC680985}" type="presParOf" srcId="{6E22BE50-DB26-4A29-804D-E7855D54C2C6}" destId="{662039BA-8291-4964-B623-191C6301F242}" srcOrd="0" destOrd="0" presId="urn:microsoft.com/office/officeart/2005/8/layout/chevron2"/>
    <dgm:cxn modelId="{2A84F017-4555-4929-A066-ED50CC7D1A80}" type="presParOf" srcId="{6E22BE50-DB26-4A29-804D-E7855D54C2C6}" destId="{78890031-EC91-474E-87B0-1148B2C37D03}" srcOrd="1" destOrd="0" presId="urn:microsoft.com/office/officeart/2005/8/layout/chevron2"/>
    <dgm:cxn modelId="{EA7B754E-8161-472C-AD61-E141F5CF1348}" type="presParOf" srcId="{9029AFF1-0F0C-43CD-815F-72B7C0CB8000}" destId="{1B117974-531A-4512-B40A-A2689FF22140}" srcOrd="1" destOrd="0" presId="urn:microsoft.com/office/officeart/2005/8/layout/chevron2"/>
    <dgm:cxn modelId="{B7B86343-D9C5-49CA-8534-13971DC622DE}" type="presParOf" srcId="{9029AFF1-0F0C-43CD-815F-72B7C0CB8000}" destId="{0E311841-9E59-4E93-BF93-106B101A1792}" srcOrd="2" destOrd="0" presId="urn:microsoft.com/office/officeart/2005/8/layout/chevron2"/>
    <dgm:cxn modelId="{F32AE4D1-E954-4D04-86AD-B90A86DD7E70}" type="presParOf" srcId="{0E311841-9E59-4E93-BF93-106B101A1792}" destId="{3449B433-B60E-43AE-8373-76865CC7FE1A}" srcOrd="0" destOrd="0" presId="urn:microsoft.com/office/officeart/2005/8/layout/chevron2"/>
    <dgm:cxn modelId="{492D234F-7325-472D-9FFD-09EC5EB3A2CC}" type="presParOf" srcId="{0E311841-9E59-4E93-BF93-106B101A1792}" destId="{BA35305F-24B8-47B3-BDDC-492A2D55255D}" srcOrd="1" destOrd="0" presId="urn:microsoft.com/office/officeart/2005/8/layout/chevron2"/>
    <dgm:cxn modelId="{0A3DEBAC-2E46-45A8-A536-376336512A60}" type="presParOf" srcId="{9029AFF1-0F0C-43CD-815F-72B7C0CB8000}" destId="{EDE6E877-28AC-4621-A171-573005F04EB0}" srcOrd="3" destOrd="0" presId="urn:microsoft.com/office/officeart/2005/8/layout/chevron2"/>
    <dgm:cxn modelId="{E1518A07-1893-4946-9399-72C4BA5FA79E}" type="presParOf" srcId="{9029AFF1-0F0C-43CD-815F-72B7C0CB8000}" destId="{CA4D4B62-4385-48A4-973C-64C35CC049BD}" srcOrd="4" destOrd="0" presId="urn:microsoft.com/office/officeart/2005/8/layout/chevron2"/>
    <dgm:cxn modelId="{C0F95369-5285-4831-8CCD-C907506CD9D4}" type="presParOf" srcId="{CA4D4B62-4385-48A4-973C-64C35CC049BD}" destId="{2C94F3F9-272B-42BC-9CD4-C6E65D76B073}" srcOrd="0" destOrd="0" presId="urn:microsoft.com/office/officeart/2005/8/layout/chevron2"/>
    <dgm:cxn modelId="{899C8FA4-92DB-4E3D-84CD-5FDF9655F6BB}" type="presParOf" srcId="{CA4D4B62-4385-48A4-973C-64C35CC049BD}" destId="{6DE757F3-14AA-4386-9270-0AC08A8F9C4B}" srcOrd="1" destOrd="0" presId="urn:microsoft.com/office/officeart/2005/8/layout/chevron2"/>
    <dgm:cxn modelId="{1407173B-4EF4-46F7-8C3C-4126F13A7C54}" type="presParOf" srcId="{9029AFF1-0F0C-43CD-815F-72B7C0CB8000}" destId="{374601AC-36A2-469A-8B2B-78621D89CBAB}" srcOrd="5" destOrd="0" presId="urn:microsoft.com/office/officeart/2005/8/layout/chevron2"/>
    <dgm:cxn modelId="{514F7E3B-2BE5-4A35-80C1-E5DE14E38FC6}" type="presParOf" srcId="{9029AFF1-0F0C-43CD-815F-72B7C0CB8000}" destId="{F3F10CA8-8530-41CC-BCBE-6CF9D2E8D7DF}" srcOrd="6" destOrd="0" presId="urn:microsoft.com/office/officeart/2005/8/layout/chevron2"/>
    <dgm:cxn modelId="{954E8D8D-3CBF-4053-9329-53B449477514}" type="presParOf" srcId="{F3F10CA8-8530-41CC-BCBE-6CF9D2E8D7DF}" destId="{1FB555D5-8339-4973-82B3-37E927036EC8}" srcOrd="0" destOrd="0" presId="urn:microsoft.com/office/officeart/2005/8/layout/chevron2"/>
    <dgm:cxn modelId="{7E21A56C-A7CB-4C46-94CB-330C9993E0ED}" type="presParOf" srcId="{F3F10CA8-8530-41CC-BCBE-6CF9D2E8D7DF}" destId="{F40146CD-DA3E-4CC4-9711-312D062B192E}" srcOrd="1" destOrd="0" presId="urn:microsoft.com/office/officeart/2005/8/layout/chevron2"/>
    <dgm:cxn modelId="{32F8CFF4-9C3E-47BB-A89B-94B32A77C7AD}" type="presParOf" srcId="{9029AFF1-0F0C-43CD-815F-72B7C0CB8000}" destId="{661A0B03-DBB4-41CD-A71F-AA71FEA9005A}" srcOrd="7" destOrd="0" presId="urn:microsoft.com/office/officeart/2005/8/layout/chevron2"/>
    <dgm:cxn modelId="{AAA0ACF2-38F9-4DB2-B5B9-5A14245FDE25}" type="presParOf" srcId="{9029AFF1-0F0C-43CD-815F-72B7C0CB8000}" destId="{83DF4CE4-D2F8-420A-A823-07C1BB1BA616}" srcOrd="8" destOrd="0" presId="urn:microsoft.com/office/officeart/2005/8/layout/chevron2"/>
    <dgm:cxn modelId="{AFA92E43-071C-47FB-944D-1D48B290030F}" type="presParOf" srcId="{83DF4CE4-D2F8-420A-A823-07C1BB1BA616}" destId="{248B2DB8-50EE-4101-8406-3D86FAD1A073}" srcOrd="0" destOrd="0" presId="urn:microsoft.com/office/officeart/2005/8/layout/chevron2"/>
    <dgm:cxn modelId="{2B1643EE-294F-4C14-81F0-1620DA125F73}" type="presParOf" srcId="{83DF4CE4-D2F8-420A-A823-07C1BB1BA616}" destId="{FBF164A3-3E10-40FE-AC62-AD3502CF4014}" srcOrd="1" destOrd="0" presId="urn:microsoft.com/office/officeart/2005/8/layout/chevr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53F153-5EE1-4483-99AF-C857C0389D86}" type="doc">
      <dgm:prSet loTypeId="urn:microsoft.com/office/officeart/2005/8/layout/chevron2" loCatId="list" qsTypeId="urn:microsoft.com/office/officeart/2005/8/quickstyle/3d1" qsCatId="3D" csTypeId="urn:microsoft.com/office/officeart/2005/8/colors/colorful5" csCatId="colorful" phldr="1"/>
      <dgm:spPr/>
      <dgm:t>
        <a:bodyPr/>
        <a:lstStyle/>
        <a:p>
          <a:endParaRPr lang="en-US"/>
        </a:p>
      </dgm:t>
    </dgm:pt>
    <dgm:pt modelId="{6A298262-6C38-4204-961B-3F3DD412B4EC}">
      <dgm:prSet phldrT="[Text]" custT="1"/>
      <dgm:spPr/>
      <dgm:t>
        <a:bodyPr/>
        <a:lstStyle/>
        <a:p>
          <a:r>
            <a:rPr lang="en-US" sz="1100" dirty="0" smtClean="0"/>
            <a:t> </a:t>
          </a:r>
          <a:endParaRPr lang="en-US" sz="1100" dirty="0"/>
        </a:p>
      </dgm:t>
    </dgm:pt>
    <dgm:pt modelId="{6845E7A4-68D1-4C20-9EA1-FE1DE73ACB64}" type="parTrans" cxnId="{F6343B5C-3CF8-448E-8035-733F4EC5E106}">
      <dgm:prSet/>
      <dgm:spPr/>
      <dgm:t>
        <a:bodyPr/>
        <a:lstStyle/>
        <a:p>
          <a:endParaRPr lang="en-US" sz="1100"/>
        </a:p>
      </dgm:t>
    </dgm:pt>
    <dgm:pt modelId="{6D55F6C7-B6DF-43B3-B36D-39144D5A4D86}" type="sibTrans" cxnId="{F6343B5C-3CF8-448E-8035-733F4EC5E106}">
      <dgm:prSet/>
      <dgm:spPr/>
      <dgm:t>
        <a:bodyPr/>
        <a:lstStyle/>
        <a:p>
          <a:endParaRPr lang="en-US" sz="1100"/>
        </a:p>
      </dgm:t>
    </dgm:pt>
    <dgm:pt modelId="{8769CFE5-3748-447F-AE71-E557911E4396}">
      <dgm:prSet phldrT="[Text]" custT="1"/>
      <dgm:spPr/>
      <dgm:t>
        <a:bodyPr/>
        <a:lstStyle/>
        <a:p>
          <a:r>
            <a:rPr lang="en-US" sz="1100" dirty="0" smtClean="0"/>
            <a:t>PAP 2</a:t>
          </a:r>
          <a:endParaRPr lang="en-US" sz="1100" dirty="0"/>
        </a:p>
      </dgm:t>
    </dgm:pt>
    <dgm:pt modelId="{C2C5E6A5-14C7-4AAF-AD7E-C539FA4BF7D5}" type="parTrans" cxnId="{A612FBFF-D7CD-4A38-8F99-4B642146D2BF}">
      <dgm:prSet/>
      <dgm:spPr/>
      <dgm:t>
        <a:bodyPr/>
        <a:lstStyle/>
        <a:p>
          <a:endParaRPr lang="en-US" sz="1100"/>
        </a:p>
      </dgm:t>
    </dgm:pt>
    <dgm:pt modelId="{3448E777-74C2-4317-9A7C-8EADD3E0B507}" type="sibTrans" cxnId="{A612FBFF-D7CD-4A38-8F99-4B642146D2BF}">
      <dgm:prSet/>
      <dgm:spPr/>
      <dgm:t>
        <a:bodyPr/>
        <a:lstStyle/>
        <a:p>
          <a:endParaRPr lang="en-US" sz="1100"/>
        </a:p>
      </dgm:t>
    </dgm:pt>
    <dgm:pt modelId="{4CA2C3B8-0E04-47C3-9865-15954A91C1C2}">
      <dgm:prSet phldrT="[Text]" custT="1"/>
      <dgm:spPr/>
      <dgm:t>
        <a:bodyPr/>
        <a:lstStyle/>
        <a:p>
          <a:endParaRPr lang="en-US" sz="1100" dirty="0"/>
        </a:p>
      </dgm:t>
    </dgm:pt>
    <dgm:pt modelId="{9EFD0AF8-9EE5-4F60-B220-6620B8207040}" type="parTrans" cxnId="{D385CB0C-8CA0-4FCC-9FD0-1BFE8DABF9DF}">
      <dgm:prSet/>
      <dgm:spPr/>
      <dgm:t>
        <a:bodyPr/>
        <a:lstStyle/>
        <a:p>
          <a:endParaRPr lang="en-US" sz="1100"/>
        </a:p>
      </dgm:t>
    </dgm:pt>
    <dgm:pt modelId="{51CB394E-CAF8-4C37-816D-F773BD7E2399}" type="sibTrans" cxnId="{D385CB0C-8CA0-4FCC-9FD0-1BFE8DABF9DF}">
      <dgm:prSet/>
      <dgm:spPr/>
      <dgm:t>
        <a:bodyPr/>
        <a:lstStyle/>
        <a:p>
          <a:endParaRPr lang="en-US" sz="1100"/>
        </a:p>
      </dgm:t>
    </dgm:pt>
    <dgm:pt modelId="{DC3CD93C-1D86-4C3F-806E-09DB13704315}">
      <dgm:prSet phldrT="[Text]" custT="1"/>
      <dgm:spPr/>
      <dgm:t>
        <a:bodyPr/>
        <a:lstStyle/>
        <a:p>
          <a:r>
            <a:rPr lang="en-US" sz="1100" dirty="0" smtClean="0"/>
            <a:t>PAP 7</a:t>
          </a:r>
          <a:endParaRPr lang="en-US" sz="1100" dirty="0"/>
        </a:p>
      </dgm:t>
    </dgm:pt>
    <dgm:pt modelId="{DDD1E25D-0816-4D76-ABD4-700D2E6460E1}" type="parTrans" cxnId="{AC90688B-CF89-49C2-9811-A8745D3D6F41}">
      <dgm:prSet/>
      <dgm:spPr/>
      <dgm:t>
        <a:bodyPr/>
        <a:lstStyle/>
        <a:p>
          <a:endParaRPr lang="en-US" sz="1100"/>
        </a:p>
      </dgm:t>
    </dgm:pt>
    <dgm:pt modelId="{DF8064F2-9A56-4C4B-B151-8C9277AA9983}" type="sibTrans" cxnId="{AC90688B-CF89-49C2-9811-A8745D3D6F41}">
      <dgm:prSet/>
      <dgm:spPr/>
      <dgm:t>
        <a:bodyPr/>
        <a:lstStyle/>
        <a:p>
          <a:endParaRPr lang="en-US" sz="1100"/>
        </a:p>
      </dgm:t>
    </dgm:pt>
    <dgm:pt modelId="{8618087C-FC64-4076-BB60-5A8DEF59EA23}">
      <dgm:prSet phldrT="[Text]" custT="1"/>
      <dgm:spPr/>
      <dgm:t>
        <a:bodyPr/>
        <a:lstStyle/>
        <a:p>
          <a:r>
            <a:rPr lang="en-US" sz="1100" dirty="0" smtClean="0"/>
            <a:t>PAP 10</a:t>
          </a:r>
          <a:endParaRPr lang="en-US" sz="1100" dirty="0"/>
        </a:p>
      </dgm:t>
    </dgm:pt>
    <dgm:pt modelId="{2AAA5778-854C-4F9B-B070-6D01A579A4FA}" type="parTrans" cxnId="{E4C52217-52D0-428F-A699-33E6B13B3E6A}">
      <dgm:prSet/>
      <dgm:spPr/>
      <dgm:t>
        <a:bodyPr/>
        <a:lstStyle/>
        <a:p>
          <a:endParaRPr lang="en-US" sz="1100"/>
        </a:p>
      </dgm:t>
    </dgm:pt>
    <dgm:pt modelId="{FAE0D25D-1C87-40D6-8F6E-5E8470594A13}" type="sibTrans" cxnId="{E4C52217-52D0-428F-A699-33E6B13B3E6A}">
      <dgm:prSet/>
      <dgm:spPr/>
      <dgm:t>
        <a:bodyPr/>
        <a:lstStyle/>
        <a:p>
          <a:endParaRPr lang="en-US" sz="1100"/>
        </a:p>
      </dgm:t>
    </dgm:pt>
    <dgm:pt modelId="{9C63831D-D92D-41A6-BEC9-E4E8EE8075CF}">
      <dgm:prSet phldrT="[Text]" custT="1"/>
      <dgm:spPr/>
      <dgm:t>
        <a:bodyPr/>
        <a:lstStyle/>
        <a:p>
          <a:r>
            <a:rPr lang="en-US" sz="1100" dirty="0" smtClean="0"/>
            <a:t>PAP 12</a:t>
          </a:r>
          <a:endParaRPr lang="en-US" sz="1100" dirty="0"/>
        </a:p>
      </dgm:t>
    </dgm:pt>
    <dgm:pt modelId="{047FF3CC-CE94-41FD-8A8C-FF4DC6D717F2}" type="parTrans" cxnId="{B890E441-70C0-48BC-A5CE-EAE14B68C519}">
      <dgm:prSet/>
      <dgm:spPr/>
      <dgm:t>
        <a:bodyPr/>
        <a:lstStyle/>
        <a:p>
          <a:endParaRPr lang="en-US" sz="1100"/>
        </a:p>
      </dgm:t>
    </dgm:pt>
    <dgm:pt modelId="{6073157C-9384-479B-9209-FC2F6DFB9B61}" type="sibTrans" cxnId="{B890E441-70C0-48BC-A5CE-EAE14B68C519}">
      <dgm:prSet/>
      <dgm:spPr/>
      <dgm:t>
        <a:bodyPr/>
        <a:lstStyle/>
        <a:p>
          <a:endParaRPr lang="en-US" sz="1100"/>
        </a:p>
      </dgm:t>
    </dgm:pt>
    <dgm:pt modelId="{113C1BAF-15A8-4C04-8D69-38CB9D3CED12}">
      <dgm:prSet phldrT="[Text]" custT="1"/>
      <dgm:spPr/>
      <dgm:t>
        <a:bodyPr/>
        <a:lstStyle/>
        <a:p>
          <a:endParaRPr lang="en-US" sz="1100" dirty="0"/>
        </a:p>
      </dgm:t>
    </dgm:pt>
    <dgm:pt modelId="{134976F3-EF76-4B80-8125-748D88E84C2F}" type="parTrans" cxnId="{1017DE3D-C428-45AC-8550-1FD215DF770D}">
      <dgm:prSet/>
      <dgm:spPr/>
      <dgm:t>
        <a:bodyPr/>
        <a:lstStyle/>
        <a:p>
          <a:endParaRPr lang="en-US" sz="1100"/>
        </a:p>
      </dgm:t>
    </dgm:pt>
    <dgm:pt modelId="{EBFD053F-650B-4BF4-9A7F-467948F42CDD}" type="sibTrans" cxnId="{1017DE3D-C428-45AC-8550-1FD215DF770D}">
      <dgm:prSet/>
      <dgm:spPr/>
      <dgm:t>
        <a:bodyPr/>
        <a:lstStyle/>
        <a:p>
          <a:endParaRPr lang="en-US" sz="1100"/>
        </a:p>
      </dgm:t>
    </dgm:pt>
    <dgm:pt modelId="{437AE011-DAFE-4D2C-9A5C-659C6CA20570}">
      <dgm:prSet phldrT="[Text]" custT="1"/>
      <dgm:spPr/>
      <dgm:t>
        <a:bodyPr/>
        <a:lstStyle/>
        <a:p>
          <a:endParaRPr lang="en-US" sz="1100" dirty="0"/>
        </a:p>
      </dgm:t>
    </dgm:pt>
    <dgm:pt modelId="{45C1EE6B-EB04-49B3-AAD8-FF722C6D743C}" type="parTrans" cxnId="{06F0AECB-9061-433D-8DDE-657DA770D20E}">
      <dgm:prSet/>
      <dgm:spPr/>
      <dgm:t>
        <a:bodyPr/>
        <a:lstStyle/>
        <a:p>
          <a:endParaRPr lang="en-US" sz="1100"/>
        </a:p>
      </dgm:t>
    </dgm:pt>
    <dgm:pt modelId="{8A617632-1225-4EB6-A824-B60B1F55F59D}" type="sibTrans" cxnId="{06F0AECB-9061-433D-8DDE-657DA770D20E}">
      <dgm:prSet/>
      <dgm:spPr/>
      <dgm:t>
        <a:bodyPr/>
        <a:lstStyle/>
        <a:p>
          <a:endParaRPr lang="en-US" sz="1100"/>
        </a:p>
      </dgm:t>
    </dgm:pt>
    <dgm:pt modelId="{45D0570E-5C8C-483E-B714-AA944BF9BBDB}" type="pres">
      <dgm:prSet presAssocID="{5853F153-5EE1-4483-99AF-C857C0389D86}" presName="linearFlow" presStyleCnt="0">
        <dgm:presLayoutVars>
          <dgm:dir/>
          <dgm:animLvl val="lvl"/>
          <dgm:resizeHandles val="exact"/>
        </dgm:presLayoutVars>
      </dgm:prSet>
      <dgm:spPr/>
      <dgm:t>
        <a:bodyPr/>
        <a:lstStyle/>
        <a:p>
          <a:endParaRPr lang="en-US"/>
        </a:p>
      </dgm:t>
    </dgm:pt>
    <dgm:pt modelId="{2A5F131C-F1AC-4FEA-85B6-4C616343B810}" type="pres">
      <dgm:prSet presAssocID="{6A298262-6C38-4204-961B-3F3DD412B4EC}" presName="composite" presStyleCnt="0"/>
      <dgm:spPr/>
      <dgm:t>
        <a:bodyPr/>
        <a:lstStyle/>
        <a:p>
          <a:endParaRPr lang="en-US"/>
        </a:p>
      </dgm:t>
    </dgm:pt>
    <dgm:pt modelId="{FE0B1FAF-BBA7-4D2D-BCBC-FF0A9323DC2C}" type="pres">
      <dgm:prSet presAssocID="{6A298262-6C38-4204-961B-3F3DD412B4EC}" presName="parentText" presStyleLbl="alignNode1" presStyleIdx="0" presStyleCnt="4">
        <dgm:presLayoutVars>
          <dgm:chMax val="1"/>
          <dgm:bulletEnabled val="1"/>
        </dgm:presLayoutVars>
      </dgm:prSet>
      <dgm:spPr/>
      <dgm:t>
        <a:bodyPr/>
        <a:lstStyle/>
        <a:p>
          <a:endParaRPr lang="en-US"/>
        </a:p>
      </dgm:t>
    </dgm:pt>
    <dgm:pt modelId="{46FD590D-BAE4-47A7-BB6A-3CADB3F3263D}" type="pres">
      <dgm:prSet presAssocID="{6A298262-6C38-4204-961B-3F3DD412B4EC}" presName="descendantText" presStyleLbl="alignAcc1" presStyleIdx="0" presStyleCnt="4">
        <dgm:presLayoutVars>
          <dgm:bulletEnabled val="1"/>
        </dgm:presLayoutVars>
      </dgm:prSet>
      <dgm:spPr/>
      <dgm:t>
        <a:bodyPr/>
        <a:lstStyle/>
        <a:p>
          <a:endParaRPr lang="en-US"/>
        </a:p>
      </dgm:t>
    </dgm:pt>
    <dgm:pt modelId="{49440E7D-A72E-406B-A567-83525177151F}" type="pres">
      <dgm:prSet presAssocID="{6D55F6C7-B6DF-43B3-B36D-39144D5A4D86}" presName="sp" presStyleCnt="0"/>
      <dgm:spPr/>
      <dgm:t>
        <a:bodyPr/>
        <a:lstStyle/>
        <a:p>
          <a:endParaRPr lang="en-US"/>
        </a:p>
      </dgm:t>
    </dgm:pt>
    <dgm:pt modelId="{21D9DB28-147C-405A-B01A-87F96DAEA268}" type="pres">
      <dgm:prSet presAssocID="{4CA2C3B8-0E04-47C3-9865-15954A91C1C2}" presName="composite" presStyleCnt="0"/>
      <dgm:spPr/>
      <dgm:t>
        <a:bodyPr/>
        <a:lstStyle/>
        <a:p>
          <a:endParaRPr lang="en-US"/>
        </a:p>
      </dgm:t>
    </dgm:pt>
    <dgm:pt modelId="{0C0E3BC6-E007-42A6-91A7-DC4D1B7A0FDF}" type="pres">
      <dgm:prSet presAssocID="{4CA2C3B8-0E04-47C3-9865-15954A91C1C2}" presName="parentText" presStyleLbl="alignNode1" presStyleIdx="1" presStyleCnt="4">
        <dgm:presLayoutVars>
          <dgm:chMax val="1"/>
          <dgm:bulletEnabled val="1"/>
        </dgm:presLayoutVars>
      </dgm:prSet>
      <dgm:spPr/>
      <dgm:t>
        <a:bodyPr/>
        <a:lstStyle/>
        <a:p>
          <a:endParaRPr lang="en-US"/>
        </a:p>
      </dgm:t>
    </dgm:pt>
    <dgm:pt modelId="{21CDD269-2307-42FB-A8DA-3A33D84685B1}" type="pres">
      <dgm:prSet presAssocID="{4CA2C3B8-0E04-47C3-9865-15954A91C1C2}" presName="descendantText" presStyleLbl="alignAcc1" presStyleIdx="1" presStyleCnt="4">
        <dgm:presLayoutVars>
          <dgm:bulletEnabled val="1"/>
        </dgm:presLayoutVars>
      </dgm:prSet>
      <dgm:spPr/>
      <dgm:t>
        <a:bodyPr/>
        <a:lstStyle/>
        <a:p>
          <a:endParaRPr lang="en-US"/>
        </a:p>
      </dgm:t>
    </dgm:pt>
    <dgm:pt modelId="{FB3631A3-D9C1-414A-926D-3500CA6A68C1}" type="pres">
      <dgm:prSet presAssocID="{51CB394E-CAF8-4C37-816D-F773BD7E2399}" presName="sp" presStyleCnt="0"/>
      <dgm:spPr/>
      <dgm:t>
        <a:bodyPr/>
        <a:lstStyle/>
        <a:p>
          <a:endParaRPr lang="en-US"/>
        </a:p>
      </dgm:t>
    </dgm:pt>
    <dgm:pt modelId="{B4DE2524-D54A-4940-A84E-5A895486F3BB}" type="pres">
      <dgm:prSet presAssocID="{113C1BAF-15A8-4C04-8D69-38CB9D3CED12}" presName="composite" presStyleCnt="0"/>
      <dgm:spPr/>
      <dgm:t>
        <a:bodyPr/>
        <a:lstStyle/>
        <a:p>
          <a:endParaRPr lang="en-US"/>
        </a:p>
      </dgm:t>
    </dgm:pt>
    <dgm:pt modelId="{F4BD2B75-B025-49D3-A714-65E7EA66FD17}" type="pres">
      <dgm:prSet presAssocID="{113C1BAF-15A8-4C04-8D69-38CB9D3CED12}" presName="parentText" presStyleLbl="alignNode1" presStyleIdx="2" presStyleCnt="4">
        <dgm:presLayoutVars>
          <dgm:chMax val="1"/>
          <dgm:bulletEnabled val="1"/>
        </dgm:presLayoutVars>
      </dgm:prSet>
      <dgm:spPr/>
      <dgm:t>
        <a:bodyPr/>
        <a:lstStyle/>
        <a:p>
          <a:endParaRPr lang="en-US"/>
        </a:p>
      </dgm:t>
    </dgm:pt>
    <dgm:pt modelId="{CB92702D-01CC-427A-BFD3-54B8A7D85080}" type="pres">
      <dgm:prSet presAssocID="{113C1BAF-15A8-4C04-8D69-38CB9D3CED12}" presName="descendantText" presStyleLbl="alignAcc1" presStyleIdx="2" presStyleCnt="4">
        <dgm:presLayoutVars>
          <dgm:bulletEnabled val="1"/>
        </dgm:presLayoutVars>
      </dgm:prSet>
      <dgm:spPr/>
      <dgm:t>
        <a:bodyPr/>
        <a:lstStyle/>
        <a:p>
          <a:endParaRPr lang="en-US"/>
        </a:p>
      </dgm:t>
    </dgm:pt>
    <dgm:pt modelId="{3F5A0220-EB30-4012-AB85-1D259ED90588}" type="pres">
      <dgm:prSet presAssocID="{EBFD053F-650B-4BF4-9A7F-467948F42CDD}" presName="sp" presStyleCnt="0"/>
      <dgm:spPr/>
      <dgm:t>
        <a:bodyPr/>
        <a:lstStyle/>
        <a:p>
          <a:endParaRPr lang="en-US"/>
        </a:p>
      </dgm:t>
    </dgm:pt>
    <dgm:pt modelId="{37B73FB8-E5C1-43CD-A806-51B9BACA5B12}" type="pres">
      <dgm:prSet presAssocID="{437AE011-DAFE-4D2C-9A5C-659C6CA20570}" presName="composite" presStyleCnt="0"/>
      <dgm:spPr/>
      <dgm:t>
        <a:bodyPr/>
        <a:lstStyle/>
        <a:p>
          <a:endParaRPr lang="en-US"/>
        </a:p>
      </dgm:t>
    </dgm:pt>
    <dgm:pt modelId="{C0778BFB-C0F4-445D-B1F1-EFA5C8B18DE7}" type="pres">
      <dgm:prSet presAssocID="{437AE011-DAFE-4D2C-9A5C-659C6CA20570}" presName="parentText" presStyleLbl="alignNode1" presStyleIdx="3" presStyleCnt="4">
        <dgm:presLayoutVars>
          <dgm:chMax val="1"/>
          <dgm:bulletEnabled val="1"/>
        </dgm:presLayoutVars>
      </dgm:prSet>
      <dgm:spPr/>
      <dgm:t>
        <a:bodyPr/>
        <a:lstStyle/>
        <a:p>
          <a:endParaRPr lang="en-US"/>
        </a:p>
      </dgm:t>
    </dgm:pt>
    <dgm:pt modelId="{9C5E50D9-80A1-4296-9D38-4321E8D72FBD}" type="pres">
      <dgm:prSet presAssocID="{437AE011-DAFE-4D2C-9A5C-659C6CA20570}" presName="descendantText" presStyleLbl="alignAcc1" presStyleIdx="3" presStyleCnt="4">
        <dgm:presLayoutVars>
          <dgm:bulletEnabled val="1"/>
        </dgm:presLayoutVars>
      </dgm:prSet>
      <dgm:spPr/>
      <dgm:t>
        <a:bodyPr/>
        <a:lstStyle/>
        <a:p>
          <a:endParaRPr lang="en-US"/>
        </a:p>
      </dgm:t>
    </dgm:pt>
  </dgm:ptLst>
  <dgm:cxnLst>
    <dgm:cxn modelId="{F4069291-5991-4E83-BA2A-81805ADA740B}" type="presOf" srcId="{4CA2C3B8-0E04-47C3-9865-15954A91C1C2}" destId="{0C0E3BC6-E007-42A6-91A7-DC4D1B7A0FDF}" srcOrd="0" destOrd="0" presId="urn:microsoft.com/office/officeart/2005/8/layout/chevron2"/>
    <dgm:cxn modelId="{A0EE1A9C-DCDE-4D9D-8B70-832E78645919}" type="presOf" srcId="{6A298262-6C38-4204-961B-3F3DD412B4EC}" destId="{FE0B1FAF-BBA7-4D2D-BCBC-FF0A9323DC2C}" srcOrd="0" destOrd="0" presId="urn:microsoft.com/office/officeart/2005/8/layout/chevron2"/>
    <dgm:cxn modelId="{D1C562D3-B377-4A4A-9936-E5A49B7E93CB}" type="presOf" srcId="{DC3CD93C-1D86-4C3F-806E-09DB13704315}" destId="{21CDD269-2307-42FB-A8DA-3A33D84685B1}" srcOrd="0" destOrd="0" presId="urn:microsoft.com/office/officeart/2005/8/layout/chevron2"/>
    <dgm:cxn modelId="{AC90688B-CF89-49C2-9811-A8745D3D6F41}" srcId="{4CA2C3B8-0E04-47C3-9865-15954A91C1C2}" destId="{DC3CD93C-1D86-4C3F-806E-09DB13704315}" srcOrd="0" destOrd="0" parTransId="{DDD1E25D-0816-4D76-ABD4-700D2E6460E1}" sibTransId="{DF8064F2-9A56-4C4B-B151-8C9277AA9983}"/>
    <dgm:cxn modelId="{06F0AECB-9061-433D-8DDE-657DA770D20E}" srcId="{5853F153-5EE1-4483-99AF-C857C0389D86}" destId="{437AE011-DAFE-4D2C-9A5C-659C6CA20570}" srcOrd="3" destOrd="0" parTransId="{45C1EE6B-EB04-49B3-AAD8-FF722C6D743C}" sibTransId="{8A617632-1225-4EB6-A824-B60B1F55F59D}"/>
    <dgm:cxn modelId="{A612FBFF-D7CD-4A38-8F99-4B642146D2BF}" srcId="{6A298262-6C38-4204-961B-3F3DD412B4EC}" destId="{8769CFE5-3748-447F-AE71-E557911E4396}" srcOrd="0" destOrd="0" parTransId="{C2C5E6A5-14C7-4AAF-AD7E-C539FA4BF7D5}" sibTransId="{3448E777-74C2-4317-9A7C-8EADD3E0B507}"/>
    <dgm:cxn modelId="{764DAAEF-21E4-49BC-996A-B39E69F418CA}" type="presOf" srcId="{9C63831D-D92D-41A6-BEC9-E4E8EE8075CF}" destId="{9C5E50D9-80A1-4296-9D38-4321E8D72FBD}" srcOrd="0" destOrd="0" presId="urn:microsoft.com/office/officeart/2005/8/layout/chevron2"/>
    <dgm:cxn modelId="{B890E441-70C0-48BC-A5CE-EAE14B68C519}" srcId="{437AE011-DAFE-4D2C-9A5C-659C6CA20570}" destId="{9C63831D-D92D-41A6-BEC9-E4E8EE8075CF}" srcOrd="0" destOrd="0" parTransId="{047FF3CC-CE94-41FD-8A8C-FF4DC6D717F2}" sibTransId="{6073157C-9384-479B-9209-FC2F6DFB9B61}"/>
    <dgm:cxn modelId="{A103FF77-5F27-4BEE-B139-20A7852A9181}" type="presOf" srcId="{113C1BAF-15A8-4C04-8D69-38CB9D3CED12}" destId="{F4BD2B75-B025-49D3-A714-65E7EA66FD17}" srcOrd="0" destOrd="0" presId="urn:microsoft.com/office/officeart/2005/8/layout/chevron2"/>
    <dgm:cxn modelId="{83A7FB18-E974-453B-85B2-156DC9D4BEE5}" type="presOf" srcId="{5853F153-5EE1-4483-99AF-C857C0389D86}" destId="{45D0570E-5C8C-483E-B714-AA944BF9BBDB}" srcOrd="0" destOrd="0" presId="urn:microsoft.com/office/officeart/2005/8/layout/chevron2"/>
    <dgm:cxn modelId="{E4C52217-52D0-428F-A699-33E6B13B3E6A}" srcId="{113C1BAF-15A8-4C04-8D69-38CB9D3CED12}" destId="{8618087C-FC64-4076-BB60-5A8DEF59EA23}" srcOrd="0" destOrd="0" parTransId="{2AAA5778-854C-4F9B-B070-6D01A579A4FA}" sibTransId="{FAE0D25D-1C87-40D6-8F6E-5E8470594A13}"/>
    <dgm:cxn modelId="{45041759-01FE-49D2-96B4-7AD5CF622107}" type="presOf" srcId="{437AE011-DAFE-4D2C-9A5C-659C6CA20570}" destId="{C0778BFB-C0F4-445D-B1F1-EFA5C8B18DE7}" srcOrd="0" destOrd="0" presId="urn:microsoft.com/office/officeart/2005/8/layout/chevron2"/>
    <dgm:cxn modelId="{F6343B5C-3CF8-448E-8035-733F4EC5E106}" srcId="{5853F153-5EE1-4483-99AF-C857C0389D86}" destId="{6A298262-6C38-4204-961B-3F3DD412B4EC}" srcOrd="0" destOrd="0" parTransId="{6845E7A4-68D1-4C20-9EA1-FE1DE73ACB64}" sibTransId="{6D55F6C7-B6DF-43B3-B36D-39144D5A4D86}"/>
    <dgm:cxn modelId="{579797B5-983C-49E8-AF2A-0C937795BBE4}" type="presOf" srcId="{8618087C-FC64-4076-BB60-5A8DEF59EA23}" destId="{CB92702D-01CC-427A-BFD3-54B8A7D85080}" srcOrd="0" destOrd="0" presId="urn:microsoft.com/office/officeart/2005/8/layout/chevron2"/>
    <dgm:cxn modelId="{63234D99-276A-41D0-96CC-0113A96A8EB3}" type="presOf" srcId="{8769CFE5-3748-447F-AE71-E557911E4396}" destId="{46FD590D-BAE4-47A7-BB6A-3CADB3F3263D}" srcOrd="0" destOrd="0" presId="urn:microsoft.com/office/officeart/2005/8/layout/chevron2"/>
    <dgm:cxn modelId="{D385CB0C-8CA0-4FCC-9FD0-1BFE8DABF9DF}" srcId="{5853F153-5EE1-4483-99AF-C857C0389D86}" destId="{4CA2C3B8-0E04-47C3-9865-15954A91C1C2}" srcOrd="1" destOrd="0" parTransId="{9EFD0AF8-9EE5-4F60-B220-6620B8207040}" sibTransId="{51CB394E-CAF8-4C37-816D-F773BD7E2399}"/>
    <dgm:cxn modelId="{1017DE3D-C428-45AC-8550-1FD215DF770D}" srcId="{5853F153-5EE1-4483-99AF-C857C0389D86}" destId="{113C1BAF-15A8-4C04-8D69-38CB9D3CED12}" srcOrd="2" destOrd="0" parTransId="{134976F3-EF76-4B80-8125-748D88E84C2F}" sibTransId="{EBFD053F-650B-4BF4-9A7F-467948F42CDD}"/>
    <dgm:cxn modelId="{343A816E-9045-4A1A-A393-947D9B562187}" type="presParOf" srcId="{45D0570E-5C8C-483E-B714-AA944BF9BBDB}" destId="{2A5F131C-F1AC-4FEA-85B6-4C616343B810}" srcOrd="0" destOrd="0" presId="urn:microsoft.com/office/officeart/2005/8/layout/chevron2"/>
    <dgm:cxn modelId="{E4EB9D0F-E083-473E-9DBC-126AE83CB607}" type="presParOf" srcId="{2A5F131C-F1AC-4FEA-85B6-4C616343B810}" destId="{FE0B1FAF-BBA7-4D2D-BCBC-FF0A9323DC2C}" srcOrd="0" destOrd="0" presId="urn:microsoft.com/office/officeart/2005/8/layout/chevron2"/>
    <dgm:cxn modelId="{653B550B-97FE-4F08-B208-B2DB966EBF3F}" type="presParOf" srcId="{2A5F131C-F1AC-4FEA-85B6-4C616343B810}" destId="{46FD590D-BAE4-47A7-BB6A-3CADB3F3263D}" srcOrd="1" destOrd="0" presId="urn:microsoft.com/office/officeart/2005/8/layout/chevron2"/>
    <dgm:cxn modelId="{988AB333-FF98-47CA-8904-067A710CC6D9}" type="presParOf" srcId="{45D0570E-5C8C-483E-B714-AA944BF9BBDB}" destId="{49440E7D-A72E-406B-A567-83525177151F}" srcOrd="1" destOrd="0" presId="urn:microsoft.com/office/officeart/2005/8/layout/chevron2"/>
    <dgm:cxn modelId="{3C252FF6-1123-4AC7-A0D3-8454FC3864B3}" type="presParOf" srcId="{45D0570E-5C8C-483E-B714-AA944BF9BBDB}" destId="{21D9DB28-147C-405A-B01A-87F96DAEA268}" srcOrd="2" destOrd="0" presId="urn:microsoft.com/office/officeart/2005/8/layout/chevron2"/>
    <dgm:cxn modelId="{B85C2208-5CB3-4C4F-8197-5103ABCED364}" type="presParOf" srcId="{21D9DB28-147C-405A-B01A-87F96DAEA268}" destId="{0C0E3BC6-E007-42A6-91A7-DC4D1B7A0FDF}" srcOrd="0" destOrd="0" presId="urn:microsoft.com/office/officeart/2005/8/layout/chevron2"/>
    <dgm:cxn modelId="{5FD34944-4403-4ED1-B647-35B19405418B}" type="presParOf" srcId="{21D9DB28-147C-405A-B01A-87F96DAEA268}" destId="{21CDD269-2307-42FB-A8DA-3A33D84685B1}" srcOrd="1" destOrd="0" presId="urn:microsoft.com/office/officeart/2005/8/layout/chevron2"/>
    <dgm:cxn modelId="{E8D5FCB5-94EA-44E1-B468-F466F66E1ECF}" type="presParOf" srcId="{45D0570E-5C8C-483E-B714-AA944BF9BBDB}" destId="{FB3631A3-D9C1-414A-926D-3500CA6A68C1}" srcOrd="3" destOrd="0" presId="urn:microsoft.com/office/officeart/2005/8/layout/chevron2"/>
    <dgm:cxn modelId="{E27AF26A-4944-482B-A25B-D9975ADEDED3}" type="presParOf" srcId="{45D0570E-5C8C-483E-B714-AA944BF9BBDB}" destId="{B4DE2524-D54A-4940-A84E-5A895486F3BB}" srcOrd="4" destOrd="0" presId="urn:microsoft.com/office/officeart/2005/8/layout/chevron2"/>
    <dgm:cxn modelId="{2BB4857F-458B-493B-88FC-B85C5B360B91}" type="presParOf" srcId="{B4DE2524-D54A-4940-A84E-5A895486F3BB}" destId="{F4BD2B75-B025-49D3-A714-65E7EA66FD17}" srcOrd="0" destOrd="0" presId="urn:microsoft.com/office/officeart/2005/8/layout/chevron2"/>
    <dgm:cxn modelId="{51162ED7-7DB1-4629-8BD7-0E8960C18BF5}" type="presParOf" srcId="{B4DE2524-D54A-4940-A84E-5A895486F3BB}" destId="{CB92702D-01CC-427A-BFD3-54B8A7D85080}" srcOrd="1" destOrd="0" presId="urn:microsoft.com/office/officeart/2005/8/layout/chevron2"/>
    <dgm:cxn modelId="{2C9C97B9-C3B8-4DAF-8B8E-6CF975BEB7AD}" type="presParOf" srcId="{45D0570E-5C8C-483E-B714-AA944BF9BBDB}" destId="{3F5A0220-EB30-4012-AB85-1D259ED90588}" srcOrd="5" destOrd="0" presId="urn:microsoft.com/office/officeart/2005/8/layout/chevron2"/>
    <dgm:cxn modelId="{5FBB81C3-2BA8-428D-84B1-D12FF573ADFA}" type="presParOf" srcId="{45D0570E-5C8C-483E-B714-AA944BF9BBDB}" destId="{37B73FB8-E5C1-43CD-A806-51B9BACA5B12}" srcOrd="6" destOrd="0" presId="urn:microsoft.com/office/officeart/2005/8/layout/chevron2"/>
    <dgm:cxn modelId="{A1279B6B-A152-43F3-8C1C-B9A5EE1FA980}" type="presParOf" srcId="{37B73FB8-E5C1-43CD-A806-51B9BACA5B12}" destId="{C0778BFB-C0F4-445D-B1F1-EFA5C8B18DE7}" srcOrd="0" destOrd="0" presId="urn:microsoft.com/office/officeart/2005/8/layout/chevron2"/>
    <dgm:cxn modelId="{98A03FCA-D68B-4845-BF7F-2E87D5000882}" type="presParOf" srcId="{37B73FB8-E5C1-43CD-A806-51B9BACA5B12}" destId="{9C5E50D9-80A1-4296-9D38-4321E8D72FBD}" srcOrd="1" destOrd="0" presId="urn:microsoft.com/office/officeart/2005/8/layout/chevron2"/>
  </dgm:cxnLst>
  <dgm:bg/>
  <dgm:whole/>
  <dgm:extLst>
    <a:ext uri="http://schemas.microsoft.com/office/drawing/2008/diagram">
      <dsp:dataModelExt xmlns:dsp="http://schemas.microsoft.com/office/drawing/2008/diagram" xmlns=""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EC6CC59-8EC9-41CD-90B8-F4BEB6DAE970}" type="doc">
      <dgm:prSet loTypeId="urn:microsoft.com/office/officeart/2005/8/layout/chevron2" loCatId="list" qsTypeId="urn:microsoft.com/office/officeart/2005/8/quickstyle/3d1" qsCatId="3D" csTypeId="urn:microsoft.com/office/officeart/2005/8/colors/colorful5" csCatId="colorful" phldr="1"/>
      <dgm:spPr/>
      <dgm:t>
        <a:bodyPr/>
        <a:lstStyle/>
        <a:p>
          <a:endParaRPr lang="en-US"/>
        </a:p>
      </dgm:t>
    </dgm:pt>
    <dgm:pt modelId="{F3DF3CEF-6FBA-4B5F-AD07-D191CEB6BD85}">
      <dgm:prSet phldrT="[Text]"/>
      <dgm:spPr/>
      <dgm:t>
        <a:bodyPr/>
        <a:lstStyle/>
        <a:p>
          <a:r>
            <a:rPr lang="en-US" dirty="0" smtClean="0"/>
            <a:t> </a:t>
          </a:r>
          <a:endParaRPr lang="en-US" dirty="0"/>
        </a:p>
      </dgm:t>
    </dgm:pt>
    <dgm:pt modelId="{3E79329B-04AA-46A4-BD4D-FDEAF9FC900D}" type="parTrans" cxnId="{1D7BCC8E-4F21-4911-8C3E-CE1CE7522B13}">
      <dgm:prSet/>
      <dgm:spPr/>
      <dgm:t>
        <a:bodyPr/>
        <a:lstStyle/>
        <a:p>
          <a:endParaRPr lang="en-US"/>
        </a:p>
      </dgm:t>
    </dgm:pt>
    <dgm:pt modelId="{5FAEAECE-7CD8-4A76-AE01-04A272B5D823}" type="sibTrans" cxnId="{1D7BCC8E-4F21-4911-8C3E-CE1CE7522B13}">
      <dgm:prSet/>
      <dgm:spPr/>
      <dgm:t>
        <a:bodyPr/>
        <a:lstStyle/>
        <a:p>
          <a:endParaRPr lang="en-US"/>
        </a:p>
      </dgm:t>
    </dgm:pt>
    <dgm:pt modelId="{E4D08DCB-32EE-4891-8856-7A6B59692370}">
      <dgm:prSet phldrT="[Text]"/>
      <dgm:spPr/>
      <dgm:t>
        <a:bodyPr/>
        <a:lstStyle/>
        <a:p>
          <a:r>
            <a:rPr lang="en-US" dirty="0" smtClean="0"/>
            <a:t>PAP 0</a:t>
          </a:r>
          <a:endParaRPr lang="en-US" dirty="0"/>
        </a:p>
      </dgm:t>
    </dgm:pt>
    <dgm:pt modelId="{100E4443-6E47-423C-AB19-DF9443721D27}" type="parTrans" cxnId="{563A76F2-4877-41A3-874D-5B82EC21617C}">
      <dgm:prSet/>
      <dgm:spPr/>
      <dgm:t>
        <a:bodyPr/>
        <a:lstStyle/>
        <a:p>
          <a:endParaRPr lang="en-US"/>
        </a:p>
      </dgm:t>
    </dgm:pt>
    <dgm:pt modelId="{224CC289-4178-4784-B719-05FEE5AB70FD}" type="sibTrans" cxnId="{563A76F2-4877-41A3-874D-5B82EC21617C}">
      <dgm:prSet/>
      <dgm:spPr/>
      <dgm:t>
        <a:bodyPr/>
        <a:lstStyle/>
        <a:p>
          <a:endParaRPr lang="en-US"/>
        </a:p>
      </dgm:t>
    </dgm:pt>
    <dgm:pt modelId="{4D7D01E8-1B1A-40AD-8ABF-CC8576241F2B}" type="pres">
      <dgm:prSet presAssocID="{EEC6CC59-8EC9-41CD-90B8-F4BEB6DAE970}" presName="linearFlow" presStyleCnt="0">
        <dgm:presLayoutVars>
          <dgm:dir/>
          <dgm:animLvl val="lvl"/>
          <dgm:resizeHandles val="exact"/>
        </dgm:presLayoutVars>
      </dgm:prSet>
      <dgm:spPr/>
      <dgm:t>
        <a:bodyPr/>
        <a:lstStyle/>
        <a:p>
          <a:endParaRPr lang="en-US"/>
        </a:p>
      </dgm:t>
    </dgm:pt>
    <dgm:pt modelId="{601F3C5D-7247-4760-8B86-02C8E32B3003}" type="pres">
      <dgm:prSet presAssocID="{F3DF3CEF-6FBA-4B5F-AD07-D191CEB6BD85}" presName="composite" presStyleCnt="0"/>
      <dgm:spPr/>
      <dgm:t>
        <a:bodyPr/>
        <a:lstStyle/>
        <a:p>
          <a:endParaRPr lang="en-US"/>
        </a:p>
      </dgm:t>
    </dgm:pt>
    <dgm:pt modelId="{FC8FE054-FF0C-46A6-BA2C-45D5E8EBBAF9}" type="pres">
      <dgm:prSet presAssocID="{F3DF3CEF-6FBA-4B5F-AD07-D191CEB6BD85}" presName="parentText" presStyleLbl="alignNode1" presStyleIdx="0" presStyleCnt="1">
        <dgm:presLayoutVars>
          <dgm:chMax val="1"/>
          <dgm:bulletEnabled val="1"/>
        </dgm:presLayoutVars>
      </dgm:prSet>
      <dgm:spPr/>
      <dgm:t>
        <a:bodyPr/>
        <a:lstStyle/>
        <a:p>
          <a:endParaRPr lang="en-US"/>
        </a:p>
      </dgm:t>
    </dgm:pt>
    <dgm:pt modelId="{A48042A0-1E58-4D44-9741-5DA605CFB083}" type="pres">
      <dgm:prSet presAssocID="{F3DF3CEF-6FBA-4B5F-AD07-D191CEB6BD85}" presName="descendantText" presStyleLbl="alignAcc1" presStyleIdx="0" presStyleCnt="1">
        <dgm:presLayoutVars>
          <dgm:bulletEnabled val="1"/>
        </dgm:presLayoutVars>
      </dgm:prSet>
      <dgm:spPr/>
      <dgm:t>
        <a:bodyPr/>
        <a:lstStyle/>
        <a:p>
          <a:endParaRPr lang="en-US"/>
        </a:p>
      </dgm:t>
    </dgm:pt>
  </dgm:ptLst>
  <dgm:cxnLst>
    <dgm:cxn modelId="{2D3C27C5-9491-4D42-A320-D51F2AFC4EE8}" type="presOf" srcId="{F3DF3CEF-6FBA-4B5F-AD07-D191CEB6BD85}" destId="{FC8FE054-FF0C-46A6-BA2C-45D5E8EBBAF9}" srcOrd="0" destOrd="0" presId="urn:microsoft.com/office/officeart/2005/8/layout/chevron2"/>
    <dgm:cxn modelId="{1D7BCC8E-4F21-4911-8C3E-CE1CE7522B13}" srcId="{EEC6CC59-8EC9-41CD-90B8-F4BEB6DAE970}" destId="{F3DF3CEF-6FBA-4B5F-AD07-D191CEB6BD85}" srcOrd="0" destOrd="0" parTransId="{3E79329B-04AA-46A4-BD4D-FDEAF9FC900D}" sibTransId="{5FAEAECE-7CD8-4A76-AE01-04A272B5D823}"/>
    <dgm:cxn modelId="{B0503343-CEE3-42EB-AA94-0E1DED4FA237}" type="presOf" srcId="{E4D08DCB-32EE-4891-8856-7A6B59692370}" destId="{A48042A0-1E58-4D44-9741-5DA605CFB083}" srcOrd="0" destOrd="0" presId="urn:microsoft.com/office/officeart/2005/8/layout/chevron2"/>
    <dgm:cxn modelId="{64062C27-E3D8-422B-96E8-D15CBC792012}" type="presOf" srcId="{EEC6CC59-8EC9-41CD-90B8-F4BEB6DAE970}" destId="{4D7D01E8-1B1A-40AD-8ABF-CC8576241F2B}" srcOrd="0" destOrd="0" presId="urn:microsoft.com/office/officeart/2005/8/layout/chevron2"/>
    <dgm:cxn modelId="{563A76F2-4877-41A3-874D-5B82EC21617C}" srcId="{F3DF3CEF-6FBA-4B5F-AD07-D191CEB6BD85}" destId="{E4D08DCB-32EE-4891-8856-7A6B59692370}" srcOrd="0" destOrd="0" parTransId="{100E4443-6E47-423C-AB19-DF9443721D27}" sibTransId="{224CC289-4178-4784-B719-05FEE5AB70FD}"/>
    <dgm:cxn modelId="{197968E5-AFDC-41EE-85D3-E3E6959CBF5E}" type="presParOf" srcId="{4D7D01E8-1B1A-40AD-8ABF-CC8576241F2B}" destId="{601F3C5D-7247-4760-8B86-02C8E32B3003}" srcOrd="0" destOrd="0" presId="urn:microsoft.com/office/officeart/2005/8/layout/chevron2"/>
    <dgm:cxn modelId="{5AADD34A-DEB8-4F3A-8A5C-2562FFD421AC}" type="presParOf" srcId="{601F3C5D-7247-4760-8B86-02C8E32B3003}" destId="{FC8FE054-FF0C-46A6-BA2C-45D5E8EBBAF9}" srcOrd="0" destOrd="0" presId="urn:microsoft.com/office/officeart/2005/8/layout/chevron2"/>
    <dgm:cxn modelId="{D80DD6D0-02CA-46B2-A6C0-193978DDEED9}" type="presParOf" srcId="{601F3C5D-7247-4760-8B86-02C8E32B3003}" destId="{A48042A0-1E58-4D44-9741-5DA605CFB083}" srcOrd="1" destOrd="0" presId="urn:microsoft.com/office/officeart/2005/8/layout/chevron2"/>
  </dgm:cxnLst>
  <dgm:bg/>
  <dgm:whole/>
  <dgm:extLst>
    <a:ext uri="http://schemas.microsoft.com/office/drawing/2008/diagram">
      <dsp:dataModelExt xmlns:dsp="http://schemas.microsoft.com/office/drawing/2008/diagram" xmlns="" relId="rId1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C70E29-2C64-43F0-8DF6-9644FA924396}" type="doc">
      <dgm:prSet loTypeId="urn:microsoft.com/office/officeart/2005/8/layout/chevron2" loCatId="process" qsTypeId="urn:microsoft.com/office/officeart/2005/8/quickstyle/3d1" qsCatId="3D" csTypeId="urn:microsoft.com/office/officeart/2005/8/colors/colorful5" csCatId="colorful" phldr="1"/>
      <dgm:spPr/>
      <dgm:t>
        <a:bodyPr/>
        <a:lstStyle/>
        <a:p>
          <a:endParaRPr lang="en-US"/>
        </a:p>
      </dgm:t>
    </dgm:pt>
    <dgm:pt modelId="{B3D907CC-43F0-4114-AD5B-34A663C2FB9D}">
      <dgm:prSet phldrT="[Text]"/>
      <dgm:spPr/>
      <dgm:t>
        <a:bodyPr/>
        <a:lstStyle/>
        <a:p>
          <a:r>
            <a:rPr lang="en-US" dirty="0" smtClean="0"/>
            <a:t> </a:t>
          </a:r>
          <a:endParaRPr lang="en-US" dirty="0"/>
        </a:p>
      </dgm:t>
    </dgm:pt>
    <dgm:pt modelId="{C2A6011A-3087-487C-B7F6-1B306342EB48}" type="parTrans" cxnId="{BCA06D94-6327-44B0-8D4E-75AF92FB6907}">
      <dgm:prSet/>
      <dgm:spPr/>
      <dgm:t>
        <a:bodyPr/>
        <a:lstStyle/>
        <a:p>
          <a:endParaRPr lang="en-US"/>
        </a:p>
      </dgm:t>
    </dgm:pt>
    <dgm:pt modelId="{C09AC66B-1D76-4C71-9A10-6B4DBF671C6F}" type="sibTrans" cxnId="{BCA06D94-6327-44B0-8D4E-75AF92FB6907}">
      <dgm:prSet/>
      <dgm:spPr/>
      <dgm:t>
        <a:bodyPr/>
        <a:lstStyle/>
        <a:p>
          <a:endParaRPr lang="en-US"/>
        </a:p>
      </dgm:t>
    </dgm:pt>
    <dgm:pt modelId="{B1BA60B1-109B-41BC-954B-ED14FA3E820F}">
      <dgm:prSet phldrT="[Text]"/>
      <dgm:spPr/>
      <dgm:t>
        <a:bodyPr/>
        <a:lstStyle/>
        <a:p>
          <a:r>
            <a:rPr lang="en-US" dirty="0" smtClean="0"/>
            <a:t>PAP 3</a:t>
          </a:r>
          <a:endParaRPr lang="en-US" dirty="0"/>
        </a:p>
      </dgm:t>
    </dgm:pt>
    <dgm:pt modelId="{8444368B-897C-42F3-AD39-9D8FABC8AB52}" type="parTrans" cxnId="{774775BB-3076-4277-8A0C-49AEF5D646E3}">
      <dgm:prSet/>
      <dgm:spPr/>
      <dgm:t>
        <a:bodyPr/>
        <a:lstStyle/>
        <a:p>
          <a:endParaRPr lang="en-US"/>
        </a:p>
      </dgm:t>
    </dgm:pt>
    <dgm:pt modelId="{9BBE1BF6-2DBB-4DE9-8818-81C9C4308C38}" type="sibTrans" cxnId="{774775BB-3076-4277-8A0C-49AEF5D646E3}">
      <dgm:prSet/>
      <dgm:spPr/>
      <dgm:t>
        <a:bodyPr/>
        <a:lstStyle/>
        <a:p>
          <a:endParaRPr lang="en-US"/>
        </a:p>
      </dgm:t>
    </dgm:pt>
    <dgm:pt modelId="{9DD70406-F847-4FD8-89DE-380FDAAF6871}">
      <dgm:prSet phldrT="[Text]"/>
      <dgm:spPr/>
      <dgm:t>
        <a:bodyPr/>
        <a:lstStyle/>
        <a:p>
          <a:r>
            <a:rPr lang="en-US" dirty="0" smtClean="0"/>
            <a:t>PAP 9</a:t>
          </a:r>
          <a:endParaRPr lang="en-US" dirty="0"/>
        </a:p>
      </dgm:t>
    </dgm:pt>
    <dgm:pt modelId="{F3992D64-9BDD-44C3-9F69-3661AA88BEFA}" type="parTrans" cxnId="{3C41BDEB-8FB5-4456-845C-EDB02D95E527}">
      <dgm:prSet/>
      <dgm:spPr/>
      <dgm:t>
        <a:bodyPr/>
        <a:lstStyle/>
        <a:p>
          <a:endParaRPr lang="en-US"/>
        </a:p>
      </dgm:t>
    </dgm:pt>
    <dgm:pt modelId="{D747A4FC-35BC-451C-A737-59B1F05797F3}" type="sibTrans" cxnId="{3C41BDEB-8FB5-4456-845C-EDB02D95E527}">
      <dgm:prSet/>
      <dgm:spPr/>
      <dgm:t>
        <a:bodyPr/>
        <a:lstStyle/>
        <a:p>
          <a:endParaRPr lang="en-US"/>
        </a:p>
      </dgm:t>
    </dgm:pt>
    <dgm:pt modelId="{631DCC63-1A1F-4F93-8491-3C343CF62A5B}">
      <dgm:prSet phldrT="[Text]"/>
      <dgm:spPr/>
      <dgm:t>
        <a:bodyPr/>
        <a:lstStyle/>
        <a:p>
          <a:endParaRPr lang="en-US" dirty="0"/>
        </a:p>
      </dgm:t>
    </dgm:pt>
    <dgm:pt modelId="{45FB5146-9C80-46E5-B45B-0A47E85179B7}" type="parTrans" cxnId="{BDDC511C-4DBD-4F35-BB13-1A118216DC6C}">
      <dgm:prSet/>
      <dgm:spPr/>
      <dgm:t>
        <a:bodyPr/>
        <a:lstStyle/>
        <a:p>
          <a:endParaRPr lang="en-US"/>
        </a:p>
      </dgm:t>
    </dgm:pt>
    <dgm:pt modelId="{57543AC8-08C9-4BED-AC1C-7F81CA1A0E6A}" type="sibTrans" cxnId="{BDDC511C-4DBD-4F35-BB13-1A118216DC6C}">
      <dgm:prSet/>
      <dgm:spPr/>
      <dgm:t>
        <a:bodyPr/>
        <a:lstStyle/>
        <a:p>
          <a:endParaRPr lang="en-US"/>
        </a:p>
      </dgm:t>
    </dgm:pt>
    <dgm:pt modelId="{D5DAD3CC-2619-484F-84F7-5100A5D1CEBF}">
      <dgm:prSet phldrT="[Text]"/>
      <dgm:spPr/>
      <dgm:t>
        <a:bodyPr/>
        <a:lstStyle/>
        <a:p>
          <a:endParaRPr lang="en-US" dirty="0"/>
        </a:p>
      </dgm:t>
    </dgm:pt>
    <dgm:pt modelId="{2790F8C9-1289-4725-8663-DCD7EDF81B38}" type="parTrans" cxnId="{2FE38397-1785-4CF4-9FA1-04D97BB3ED8B}">
      <dgm:prSet/>
      <dgm:spPr/>
      <dgm:t>
        <a:bodyPr/>
        <a:lstStyle/>
        <a:p>
          <a:endParaRPr lang="en-US"/>
        </a:p>
      </dgm:t>
    </dgm:pt>
    <dgm:pt modelId="{9C761592-D054-4256-9C43-F7E9E12E38F9}" type="sibTrans" cxnId="{2FE38397-1785-4CF4-9FA1-04D97BB3ED8B}">
      <dgm:prSet/>
      <dgm:spPr/>
      <dgm:t>
        <a:bodyPr/>
        <a:lstStyle/>
        <a:p>
          <a:endParaRPr lang="en-US"/>
        </a:p>
      </dgm:t>
    </dgm:pt>
    <dgm:pt modelId="{9B73A2A4-D444-4B5E-BCF6-32713761BD15}">
      <dgm:prSet phldrT="[Text]"/>
      <dgm:spPr/>
      <dgm:t>
        <a:bodyPr/>
        <a:lstStyle/>
        <a:p>
          <a:r>
            <a:rPr lang="en-US" dirty="0" smtClean="0"/>
            <a:t>PAP 1</a:t>
          </a:r>
          <a:endParaRPr lang="en-US" dirty="0"/>
        </a:p>
      </dgm:t>
    </dgm:pt>
    <dgm:pt modelId="{4F6FB46F-7034-4BD9-8669-C55C763C6AF8}" type="parTrans" cxnId="{2DD633C4-450F-45B9-BDAC-34D1CFBAAF0D}">
      <dgm:prSet/>
      <dgm:spPr/>
      <dgm:t>
        <a:bodyPr/>
        <a:lstStyle/>
        <a:p>
          <a:endParaRPr lang="en-US"/>
        </a:p>
      </dgm:t>
    </dgm:pt>
    <dgm:pt modelId="{F9F67DA2-A74B-4E7C-A9DE-60E98B5EBF80}" type="sibTrans" cxnId="{2DD633C4-450F-45B9-BDAC-34D1CFBAAF0D}">
      <dgm:prSet/>
      <dgm:spPr/>
      <dgm:t>
        <a:bodyPr/>
        <a:lstStyle/>
        <a:p>
          <a:endParaRPr lang="en-US"/>
        </a:p>
      </dgm:t>
    </dgm:pt>
    <dgm:pt modelId="{099B191A-EAD8-4145-80E7-E528EF79C992}" type="pres">
      <dgm:prSet presAssocID="{DAC70E29-2C64-43F0-8DF6-9644FA924396}" presName="linearFlow" presStyleCnt="0">
        <dgm:presLayoutVars>
          <dgm:dir/>
          <dgm:animLvl val="lvl"/>
          <dgm:resizeHandles val="exact"/>
        </dgm:presLayoutVars>
      </dgm:prSet>
      <dgm:spPr/>
      <dgm:t>
        <a:bodyPr/>
        <a:lstStyle/>
        <a:p>
          <a:endParaRPr lang="en-US"/>
        </a:p>
      </dgm:t>
    </dgm:pt>
    <dgm:pt modelId="{2369FCFD-5AED-48A6-94B4-D023FB9BC577}" type="pres">
      <dgm:prSet presAssocID="{B3D907CC-43F0-4114-AD5B-34A663C2FB9D}" presName="composite" presStyleCnt="0"/>
      <dgm:spPr/>
    </dgm:pt>
    <dgm:pt modelId="{6CE4682C-CE96-4ACF-B218-F686DC1AF1B2}" type="pres">
      <dgm:prSet presAssocID="{B3D907CC-43F0-4114-AD5B-34A663C2FB9D}" presName="parentText" presStyleLbl="alignNode1" presStyleIdx="0" presStyleCnt="3">
        <dgm:presLayoutVars>
          <dgm:chMax val="1"/>
          <dgm:bulletEnabled val="1"/>
        </dgm:presLayoutVars>
      </dgm:prSet>
      <dgm:spPr/>
      <dgm:t>
        <a:bodyPr/>
        <a:lstStyle/>
        <a:p>
          <a:endParaRPr lang="en-US"/>
        </a:p>
      </dgm:t>
    </dgm:pt>
    <dgm:pt modelId="{FEA7CAD0-FDA4-4E83-A41C-2DD6C4AD6E82}" type="pres">
      <dgm:prSet presAssocID="{B3D907CC-43F0-4114-AD5B-34A663C2FB9D}" presName="descendantText" presStyleLbl="alignAcc1" presStyleIdx="0" presStyleCnt="3">
        <dgm:presLayoutVars>
          <dgm:bulletEnabled val="1"/>
        </dgm:presLayoutVars>
      </dgm:prSet>
      <dgm:spPr/>
      <dgm:t>
        <a:bodyPr/>
        <a:lstStyle/>
        <a:p>
          <a:endParaRPr lang="en-US"/>
        </a:p>
      </dgm:t>
    </dgm:pt>
    <dgm:pt modelId="{9C55AF26-B080-44AD-B116-43F3AC6794FA}" type="pres">
      <dgm:prSet presAssocID="{C09AC66B-1D76-4C71-9A10-6B4DBF671C6F}" presName="sp" presStyleCnt="0"/>
      <dgm:spPr/>
    </dgm:pt>
    <dgm:pt modelId="{2362216E-1229-4FEF-A21A-BCF3ECC66A01}" type="pres">
      <dgm:prSet presAssocID="{D5DAD3CC-2619-484F-84F7-5100A5D1CEBF}" presName="composite" presStyleCnt="0"/>
      <dgm:spPr/>
    </dgm:pt>
    <dgm:pt modelId="{7DD90777-5013-40D1-BCE3-19DBD45E89E9}" type="pres">
      <dgm:prSet presAssocID="{D5DAD3CC-2619-484F-84F7-5100A5D1CEBF}" presName="parentText" presStyleLbl="alignNode1" presStyleIdx="1" presStyleCnt="3">
        <dgm:presLayoutVars>
          <dgm:chMax val="1"/>
          <dgm:bulletEnabled val="1"/>
        </dgm:presLayoutVars>
      </dgm:prSet>
      <dgm:spPr/>
      <dgm:t>
        <a:bodyPr/>
        <a:lstStyle/>
        <a:p>
          <a:endParaRPr lang="en-US"/>
        </a:p>
      </dgm:t>
    </dgm:pt>
    <dgm:pt modelId="{DD7C0C42-4C98-4822-8716-EF887F54633F}" type="pres">
      <dgm:prSet presAssocID="{D5DAD3CC-2619-484F-84F7-5100A5D1CEBF}" presName="descendantText" presStyleLbl="alignAcc1" presStyleIdx="1" presStyleCnt="3">
        <dgm:presLayoutVars>
          <dgm:bulletEnabled val="1"/>
        </dgm:presLayoutVars>
      </dgm:prSet>
      <dgm:spPr/>
      <dgm:t>
        <a:bodyPr/>
        <a:lstStyle/>
        <a:p>
          <a:endParaRPr lang="en-US"/>
        </a:p>
      </dgm:t>
    </dgm:pt>
    <dgm:pt modelId="{25C48DE2-D688-4542-9153-F5E3109CB042}" type="pres">
      <dgm:prSet presAssocID="{9C761592-D054-4256-9C43-F7E9E12E38F9}" presName="sp" presStyleCnt="0"/>
      <dgm:spPr/>
    </dgm:pt>
    <dgm:pt modelId="{1713C59F-0382-4707-BABF-93B70740601F}" type="pres">
      <dgm:prSet presAssocID="{631DCC63-1A1F-4F93-8491-3C343CF62A5B}" presName="composite" presStyleCnt="0"/>
      <dgm:spPr/>
    </dgm:pt>
    <dgm:pt modelId="{672501E7-013F-45A9-9FA8-A09D14246C4F}" type="pres">
      <dgm:prSet presAssocID="{631DCC63-1A1F-4F93-8491-3C343CF62A5B}" presName="parentText" presStyleLbl="alignNode1" presStyleIdx="2" presStyleCnt="3">
        <dgm:presLayoutVars>
          <dgm:chMax val="1"/>
          <dgm:bulletEnabled val="1"/>
        </dgm:presLayoutVars>
      </dgm:prSet>
      <dgm:spPr/>
      <dgm:t>
        <a:bodyPr/>
        <a:lstStyle/>
        <a:p>
          <a:endParaRPr lang="en-US"/>
        </a:p>
      </dgm:t>
    </dgm:pt>
    <dgm:pt modelId="{A531B09B-B02E-4717-AB10-644F2C09972C}" type="pres">
      <dgm:prSet presAssocID="{631DCC63-1A1F-4F93-8491-3C343CF62A5B}" presName="descendantText" presStyleLbl="alignAcc1" presStyleIdx="2" presStyleCnt="3">
        <dgm:presLayoutVars>
          <dgm:bulletEnabled val="1"/>
        </dgm:presLayoutVars>
      </dgm:prSet>
      <dgm:spPr/>
      <dgm:t>
        <a:bodyPr/>
        <a:lstStyle/>
        <a:p>
          <a:endParaRPr lang="en-US"/>
        </a:p>
      </dgm:t>
    </dgm:pt>
  </dgm:ptLst>
  <dgm:cxnLst>
    <dgm:cxn modelId="{D3F6B8D3-E4F2-435B-B272-024972C7C826}" type="presOf" srcId="{DAC70E29-2C64-43F0-8DF6-9644FA924396}" destId="{099B191A-EAD8-4145-80E7-E528EF79C992}" srcOrd="0" destOrd="0" presId="urn:microsoft.com/office/officeart/2005/8/layout/chevron2"/>
    <dgm:cxn modelId="{0E1A8590-ACAE-4174-A13C-F6192089DDDD}" type="presOf" srcId="{631DCC63-1A1F-4F93-8491-3C343CF62A5B}" destId="{672501E7-013F-45A9-9FA8-A09D14246C4F}" srcOrd="0" destOrd="0" presId="urn:microsoft.com/office/officeart/2005/8/layout/chevron2"/>
    <dgm:cxn modelId="{D8C0E7DA-2D22-4942-914D-608F8E88AFB7}" type="presOf" srcId="{B1BA60B1-109B-41BC-954B-ED14FA3E820F}" destId="{DD7C0C42-4C98-4822-8716-EF887F54633F}" srcOrd="0" destOrd="0" presId="urn:microsoft.com/office/officeart/2005/8/layout/chevron2"/>
    <dgm:cxn modelId="{55D87BD2-31C8-4DD6-9527-C955E385F558}" type="presOf" srcId="{9DD70406-F847-4FD8-89DE-380FDAAF6871}" destId="{A531B09B-B02E-4717-AB10-644F2C09972C}" srcOrd="0" destOrd="0" presId="urn:microsoft.com/office/officeart/2005/8/layout/chevron2"/>
    <dgm:cxn modelId="{2FE38397-1785-4CF4-9FA1-04D97BB3ED8B}" srcId="{DAC70E29-2C64-43F0-8DF6-9644FA924396}" destId="{D5DAD3CC-2619-484F-84F7-5100A5D1CEBF}" srcOrd="1" destOrd="0" parTransId="{2790F8C9-1289-4725-8663-DCD7EDF81B38}" sibTransId="{9C761592-D054-4256-9C43-F7E9E12E38F9}"/>
    <dgm:cxn modelId="{778D746C-DDE3-4635-843C-C53176204A57}" type="presOf" srcId="{9B73A2A4-D444-4B5E-BCF6-32713761BD15}" destId="{FEA7CAD0-FDA4-4E83-A41C-2DD6C4AD6E82}" srcOrd="0" destOrd="0" presId="urn:microsoft.com/office/officeart/2005/8/layout/chevron2"/>
    <dgm:cxn modelId="{62A93149-ADA2-43B3-BCDF-9FC9BFB730FD}" type="presOf" srcId="{B3D907CC-43F0-4114-AD5B-34A663C2FB9D}" destId="{6CE4682C-CE96-4ACF-B218-F686DC1AF1B2}" srcOrd="0" destOrd="0" presId="urn:microsoft.com/office/officeart/2005/8/layout/chevron2"/>
    <dgm:cxn modelId="{3C41BDEB-8FB5-4456-845C-EDB02D95E527}" srcId="{631DCC63-1A1F-4F93-8491-3C343CF62A5B}" destId="{9DD70406-F847-4FD8-89DE-380FDAAF6871}" srcOrd="0" destOrd="0" parTransId="{F3992D64-9BDD-44C3-9F69-3661AA88BEFA}" sibTransId="{D747A4FC-35BC-451C-A737-59B1F05797F3}"/>
    <dgm:cxn modelId="{BDDC511C-4DBD-4F35-BB13-1A118216DC6C}" srcId="{DAC70E29-2C64-43F0-8DF6-9644FA924396}" destId="{631DCC63-1A1F-4F93-8491-3C343CF62A5B}" srcOrd="2" destOrd="0" parTransId="{45FB5146-9C80-46E5-B45B-0A47E85179B7}" sibTransId="{57543AC8-08C9-4BED-AC1C-7F81CA1A0E6A}"/>
    <dgm:cxn modelId="{2DD633C4-450F-45B9-BDAC-34D1CFBAAF0D}" srcId="{B3D907CC-43F0-4114-AD5B-34A663C2FB9D}" destId="{9B73A2A4-D444-4B5E-BCF6-32713761BD15}" srcOrd="0" destOrd="0" parTransId="{4F6FB46F-7034-4BD9-8669-C55C763C6AF8}" sibTransId="{F9F67DA2-A74B-4E7C-A9DE-60E98B5EBF80}"/>
    <dgm:cxn modelId="{774775BB-3076-4277-8A0C-49AEF5D646E3}" srcId="{D5DAD3CC-2619-484F-84F7-5100A5D1CEBF}" destId="{B1BA60B1-109B-41BC-954B-ED14FA3E820F}" srcOrd="0" destOrd="0" parTransId="{8444368B-897C-42F3-AD39-9D8FABC8AB52}" sibTransId="{9BBE1BF6-2DBB-4DE9-8818-81C9C4308C38}"/>
    <dgm:cxn modelId="{83C1439F-B5CC-4644-8FC9-47EEFB089D0C}" type="presOf" srcId="{D5DAD3CC-2619-484F-84F7-5100A5D1CEBF}" destId="{7DD90777-5013-40D1-BCE3-19DBD45E89E9}" srcOrd="0" destOrd="0" presId="urn:microsoft.com/office/officeart/2005/8/layout/chevron2"/>
    <dgm:cxn modelId="{BCA06D94-6327-44B0-8D4E-75AF92FB6907}" srcId="{DAC70E29-2C64-43F0-8DF6-9644FA924396}" destId="{B3D907CC-43F0-4114-AD5B-34A663C2FB9D}" srcOrd="0" destOrd="0" parTransId="{C2A6011A-3087-487C-B7F6-1B306342EB48}" sibTransId="{C09AC66B-1D76-4C71-9A10-6B4DBF671C6F}"/>
    <dgm:cxn modelId="{54DDF264-465B-42D0-8E26-A8DA236745EC}" type="presParOf" srcId="{099B191A-EAD8-4145-80E7-E528EF79C992}" destId="{2369FCFD-5AED-48A6-94B4-D023FB9BC577}" srcOrd="0" destOrd="0" presId="urn:microsoft.com/office/officeart/2005/8/layout/chevron2"/>
    <dgm:cxn modelId="{B90F5836-3C51-45EE-865B-F9B91E1DB9D2}" type="presParOf" srcId="{2369FCFD-5AED-48A6-94B4-D023FB9BC577}" destId="{6CE4682C-CE96-4ACF-B218-F686DC1AF1B2}" srcOrd="0" destOrd="0" presId="urn:microsoft.com/office/officeart/2005/8/layout/chevron2"/>
    <dgm:cxn modelId="{366F4C92-69B2-4753-AEFE-6D727F41639F}" type="presParOf" srcId="{2369FCFD-5AED-48A6-94B4-D023FB9BC577}" destId="{FEA7CAD0-FDA4-4E83-A41C-2DD6C4AD6E82}" srcOrd="1" destOrd="0" presId="urn:microsoft.com/office/officeart/2005/8/layout/chevron2"/>
    <dgm:cxn modelId="{8134B431-D240-49A1-8D66-D5D8357CC4C9}" type="presParOf" srcId="{099B191A-EAD8-4145-80E7-E528EF79C992}" destId="{9C55AF26-B080-44AD-B116-43F3AC6794FA}" srcOrd="1" destOrd="0" presId="urn:microsoft.com/office/officeart/2005/8/layout/chevron2"/>
    <dgm:cxn modelId="{FAEDCC9B-1CD9-40F9-A055-94D0D1034660}" type="presParOf" srcId="{099B191A-EAD8-4145-80E7-E528EF79C992}" destId="{2362216E-1229-4FEF-A21A-BCF3ECC66A01}" srcOrd="2" destOrd="0" presId="urn:microsoft.com/office/officeart/2005/8/layout/chevron2"/>
    <dgm:cxn modelId="{C5EA00F0-F107-4B82-AEBB-3E736F253A37}" type="presParOf" srcId="{2362216E-1229-4FEF-A21A-BCF3ECC66A01}" destId="{7DD90777-5013-40D1-BCE3-19DBD45E89E9}" srcOrd="0" destOrd="0" presId="urn:microsoft.com/office/officeart/2005/8/layout/chevron2"/>
    <dgm:cxn modelId="{F00C56CB-9E17-44D6-B46C-03E4EA81B160}" type="presParOf" srcId="{2362216E-1229-4FEF-A21A-BCF3ECC66A01}" destId="{DD7C0C42-4C98-4822-8716-EF887F54633F}" srcOrd="1" destOrd="0" presId="urn:microsoft.com/office/officeart/2005/8/layout/chevron2"/>
    <dgm:cxn modelId="{750A3868-3FA2-411A-9E3C-757A613E3DB8}" type="presParOf" srcId="{099B191A-EAD8-4145-80E7-E528EF79C992}" destId="{25C48DE2-D688-4542-9153-F5E3109CB042}" srcOrd="3" destOrd="0" presId="urn:microsoft.com/office/officeart/2005/8/layout/chevron2"/>
    <dgm:cxn modelId="{38AE6A3D-3753-4FA8-977B-758D231F10D0}" type="presParOf" srcId="{099B191A-EAD8-4145-80E7-E528EF79C992}" destId="{1713C59F-0382-4707-BABF-93B70740601F}" srcOrd="4" destOrd="0" presId="urn:microsoft.com/office/officeart/2005/8/layout/chevron2"/>
    <dgm:cxn modelId="{C56F53BD-7AC4-447E-BCF5-1732AACC9C1C}" type="presParOf" srcId="{1713C59F-0382-4707-BABF-93B70740601F}" destId="{672501E7-013F-45A9-9FA8-A09D14246C4F}" srcOrd="0" destOrd="0" presId="urn:microsoft.com/office/officeart/2005/8/layout/chevron2"/>
    <dgm:cxn modelId="{E8C65A6B-EEB0-4238-9736-F265E7230B95}" type="presParOf" srcId="{1713C59F-0382-4707-BABF-93B70740601F}" destId="{A531B09B-B02E-4717-AB10-644F2C09972C}" srcOrd="1" destOrd="0" presId="urn:microsoft.com/office/officeart/2005/8/layout/chevron2"/>
  </dgm:cxnLst>
  <dgm:bg/>
  <dgm:whole/>
  <dgm:extLst>
    <a:ext uri="http://schemas.microsoft.com/office/drawing/2008/diagram">
      <dsp:dataModelExt xmlns:dsp="http://schemas.microsoft.com/office/drawing/2008/diagram" xmlns="" relId="rId22"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DAC70E29-2C64-43F0-8DF6-9644FA924396}" type="doc">
      <dgm:prSet loTypeId="urn:microsoft.com/office/officeart/2005/8/layout/chevron2" loCatId="process" qsTypeId="urn:microsoft.com/office/officeart/2005/8/quickstyle/3d1" qsCatId="3D" csTypeId="urn:microsoft.com/office/officeart/2005/8/colors/colorful5" csCatId="colorful" phldr="1"/>
      <dgm:spPr/>
      <dgm:t>
        <a:bodyPr/>
        <a:lstStyle/>
        <a:p>
          <a:endParaRPr lang="en-US"/>
        </a:p>
      </dgm:t>
    </dgm:pt>
    <dgm:pt modelId="{B3D907CC-43F0-4114-AD5B-34A663C2FB9D}">
      <dgm:prSet phldrT="[Text]"/>
      <dgm:spPr/>
      <dgm:t>
        <a:bodyPr/>
        <a:lstStyle/>
        <a:p>
          <a:r>
            <a:rPr lang="en-US" dirty="0" smtClean="0"/>
            <a:t> </a:t>
          </a:r>
          <a:endParaRPr lang="en-US" dirty="0"/>
        </a:p>
      </dgm:t>
    </dgm:pt>
    <dgm:pt modelId="{C2A6011A-3087-487C-B7F6-1B306342EB48}" type="parTrans" cxnId="{BCA06D94-6327-44B0-8D4E-75AF92FB6907}">
      <dgm:prSet/>
      <dgm:spPr/>
      <dgm:t>
        <a:bodyPr/>
        <a:lstStyle/>
        <a:p>
          <a:endParaRPr lang="en-US"/>
        </a:p>
      </dgm:t>
    </dgm:pt>
    <dgm:pt modelId="{C09AC66B-1D76-4C71-9A10-6B4DBF671C6F}" type="sibTrans" cxnId="{BCA06D94-6327-44B0-8D4E-75AF92FB6907}">
      <dgm:prSet/>
      <dgm:spPr/>
      <dgm:t>
        <a:bodyPr/>
        <a:lstStyle/>
        <a:p>
          <a:endParaRPr lang="en-US"/>
        </a:p>
      </dgm:t>
    </dgm:pt>
    <dgm:pt modelId="{B1BA60B1-109B-41BC-954B-ED14FA3E820F}">
      <dgm:prSet phldrT="[Text]"/>
      <dgm:spPr/>
      <dgm:t>
        <a:bodyPr/>
        <a:lstStyle/>
        <a:p>
          <a:r>
            <a:rPr lang="en-US" dirty="0" smtClean="0"/>
            <a:t>PAP 11</a:t>
          </a:r>
          <a:endParaRPr lang="en-US" dirty="0"/>
        </a:p>
      </dgm:t>
    </dgm:pt>
    <dgm:pt modelId="{8444368B-897C-42F3-AD39-9D8FABC8AB52}" type="parTrans" cxnId="{774775BB-3076-4277-8A0C-49AEF5D646E3}">
      <dgm:prSet/>
      <dgm:spPr/>
      <dgm:t>
        <a:bodyPr/>
        <a:lstStyle/>
        <a:p>
          <a:endParaRPr lang="en-US"/>
        </a:p>
      </dgm:t>
    </dgm:pt>
    <dgm:pt modelId="{9BBE1BF6-2DBB-4DE9-8818-81C9C4308C38}" type="sibTrans" cxnId="{774775BB-3076-4277-8A0C-49AEF5D646E3}">
      <dgm:prSet/>
      <dgm:spPr/>
      <dgm:t>
        <a:bodyPr/>
        <a:lstStyle/>
        <a:p>
          <a:endParaRPr lang="en-US"/>
        </a:p>
      </dgm:t>
    </dgm:pt>
    <dgm:pt modelId="{099B191A-EAD8-4145-80E7-E528EF79C992}" type="pres">
      <dgm:prSet presAssocID="{DAC70E29-2C64-43F0-8DF6-9644FA924396}" presName="linearFlow" presStyleCnt="0">
        <dgm:presLayoutVars>
          <dgm:dir/>
          <dgm:animLvl val="lvl"/>
          <dgm:resizeHandles val="exact"/>
        </dgm:presLayoutVars>
      </dgm:prSet>
      <dgm:spPr/>
      <dgm:t>
        <a:bodyPr/>
        <a:lstStyle/>
        <a:p>
          <a:endParaRPr lang="en-US"/>
        </a:p>
      </dgm:t>
    </dgm:pt>
    <dgm:pt modelId="{2369FCFD-5AED-48A6-94B4-D023FB9BC577}" type="pres">
      <dgm:prSet presAssocID="{B3D907CC-43F0-4114-AD5B-34A663C2FB9D}" presName="composite" presStyleCnt="0"/>
      <dgm:spPr/>
    </dgm:pt>
    <dgm:pt modelId="{6CE4682C-CE96-4ACF-B218-F686DC1AF1B2}" type="pres">
      <dgm:prSet presAssocID="{B3D907CC-43F0-4114-AD5B-34A663C2FB9D}" presName="parentText" presStyleLbl="alignNode1" presStyleIdx="0" presStyleCnt="1">
        <dgm:presLayoutVars>
          <dgm:chMax val="1"/>
          <dgm:bulletEnabled val="1"/>
        </dgm:presLayoutVars>
      </dgm:prSet>
      <dgm:spPr/>
      <dgm:t>
        <a:bodyPr/>
        <a:lstStyle/>
        <a:p>
          <a:endParaRPr lang="en-US"/>
        </a:p>
      </dgm:t>
    </dgm:pt>
    <dgm:pt modelId="{FEA7CAD0-FDA4-4E83-A41C-2DD6C4AD6E82}" type="pres">
      <dgm:prSet presAssocID="{B3D907CC-43F0-4114-AD5B-34A663C2FB9D}" presName="descendantText" presStyleLbl="alignAcc1" presStyleIdx="0" presStyleCnt="1">
        <dgm:presLayoutVars>
          <dgm:bulletEnabled val="1"/>
        </dgm:presLayoutVars>
      </dgm:prSet>
      <dgm:spPr/>
      <dgm:t>
        <a:bodyPr/>
        <a:lstStyle/>
        <a:p>
          <a:endParaRPr lang="en-US"/>
        </a:p>
      </dgm:t>
    </dgm:pt>
  </dgm:ptLst>
  <dgm:cxnLst>
    <dgm:cxn modelId="{BCA06D94-6327-44B0-8D4E-75AF92FB6907}" srcId="{DAC70E29-2C64-43F0-8DF6-9644FA924396}" destId="{B3D907CC-43F0-4114-AD5B-34A663C2FB9D}" srcOrd="0" destOrd="0" parTransId="{C2A6011A-3087-487C-B7F6-1B306342EB48}" sibTransId="{C09AC66B-1D76-4C71-9A10-6B4DBF671C6F}"/>
    <dgm:cxn modelId="{4DA986DB-9229-4A02-8C0D-3386276A2950}" type="presOf" srcId="{DAC70E29-2C64-43F0-8DF6-9644FA924396}" destId="{099B191A-EAD8-4145-80E7-E528EF79C992}" srcOrd="0" destOrd="0" presId="urn:microsoft.com/office/officeart/2005/8/layout/chevron2"/>
    <dgm:cxn modelId="{353195E4-0CAF-41F8-A3C8-8FAC54A16E62}" type="presOf" srcId="{B3D907CC-43F0-4114-AD5B-34A663C2FB9D}" destId="{6CE4682C-CE96-4ACF-B218-F686DC1AF1B2}" srcOrd="0" destOrd="0" presId="urn:microsoft.com/office/officeart/2005/8/layout/chevron2"/>
    <dgm:cxn modelId="{0E8868EF-3407-43E7-A35D-E18A152559C3}" type="presOf" srcId="{B1BA60B1-109B-41BC-954B-ED14FA3E820F}" destId="{FEA7CAD0-FDA4-4E83-A41C-2DD6C4AD6E82}" srcOrd="0" destOrd="0" presId="urn:microsoft.com/office/officeart/2005/8/layout/chevron2"/>
    <dgm:cxn modelId="{774775BB-3076-4277-8A0C-49AEF5D646E3}" srcId="{B3D907CC-43F0-4114-AD5B-34A663C2FB9D}" destId="{B1BA60B1-109B-41BC-954B-ED14FA3E820F}" srcOrd="0" destOrd="0" parTransId="{8444368B-897C-42F3-AD39-9D8FABC8AB52}" sibTransId="{9BBE1BF6-2DBB-4DE9-8818-81C9C4308C38}"/>
    <dgm:cxn modelId="{0BAFF1B2-4D3A-400B-8EE9-9D3AB5FB4997}" type="presParOf" srcId="{099B191A-EAD8-4145-80E7-E528EF79C992}" destId="{2369FCFD-5AED-48A6-94B4-D023FB9BC577}" srcOrd="0" destOrd="0" presId="urn:microsoft.com/office/officeart/2005/8/layout/chevron2"/>
    <dgm:cxn modelId="{B167EAE9-F06D-4F08-A95F-ACF5B503BABA}" type="presParOf" srcId="{2369FCFD-5AED-48A6-94B4-D023FB9BC577}" destId="{6CE4682C-CE96-4ACF-B218-F686DC1AF1B2}" srcOrd="0" destOrd="0" presId="urn:microsoft.com/office/officeart/2005/8/layout/chevron2"/>
    <dgm:cxn modelId="{71FAF9D8-71F8-48C4-A72B-761B9CE60F78}" type="presParOf" srcId="{2369FCFD-5AED-48A6-94B4-D023FB9BC577}" destId="{FEA7CAD0-FDA4-4E83-A41C-2DD6C4AD6E82}" srcOrd="1" destOrd="0" presId="urn:microsoft.com/office/officeart/2005/8/layout/chevron2"/>
  </dgm:cxnLst>
  <dgm:bg/>
  <dgm:whole/>
  <dgm:extLst>
    <a:ext uri="http://schemas.microsoft.com/office/drawing/2008/diagram">
      <dsp:dataModelExt xmlns:dsp="http://schemas.microsoft.com/office/drawing/2008/diagram" xmlns="" relId="rId2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AC70E29-2C64-43F0-8DF6-9644FA924396}" type="doc">
      <dgm:prSet loTypeId="urn:microsoft.com/office/officeart/2005/8/layout/chevron2" loCatId="process" qsTypeId="urn:microsoft.com/office/officeart/2005/8/quickstyle/3d1" qsCatId="3D" csTypeId="urn:microsoft.com/office/officeart/2005/8/colors/colorful5" csCatId="colorful" phldr="1"/>
      <dgm:spPr/>
      <dgm:t>
        <a:bodyPr/>
        <a:lstStyle/>
        <a:p>
          <a:endParaRPr lang="en-US"/>
        </a:p>
      </dgm:t>
    </dgm:pt>
    <dgm:pt modelId="{B3D907CC-43F0-4114-AD5B-34A663C2FB9D}">
      <dgm:prSet phldrT="[Text]"/>
      <dgm:spPr/>
      <dgm:t>
        <a:bodyPr/>
        <a:lstStyle/>
        <a:p>
          <a:r>
            <a:rPr lang="en-US" dirty="0" smtClean="0"/>
            <a:t> </a:t>
          </a:r>
          <a:endParaRPr lang="en-US" dirty="0"/>
        </a:p>
      </dgm:t>
    </dgm:pt>
    <dgm:pt modelId="{C2A6011A-3087-487C-B7F6-1B306342EB48}" type="parTrans" cxnId="{BCA06D94-6327-44B0-8D4E-75AF92FB6907}">
      <dgm:prSet/>
      <dgm:spPr/>
      <dgm:t>
        <a:bodyPr/>
        <a:lstStyle/>
        <a:p>
          <a:endParaRPr lang="en-US"/>
        </a:p>
      </dgm:t>
    </dgm:pt>
    <dgm:pt modelId="{C09AC66B-1D76-4C71-9A10-6B4DBF671C6F}" type="sibTrans" cxnId="{BCA06D94-6327-44B0-8D4E-75AF92FB6907}">
      <dgm:prSet/>
      <dgm:spPr/>
      <dgm:t>
        <a:bodyPr/>
        <a:lstStyle/>
        <a:p>
          <a:endParaRPr lang="en-US"/>
        </a:p>
      </dgm:t>
    </dgm:pt>
    <dgm:pt modelId="{B1BA60B1-109B-41BC-954B-ED14FA3E820F}">
      <dgm:prSet phldrT="[Text]"/>
      <dgm:spPr/>
      <dgm:t>
        <a:bodyPr/>
        <a:lstStyle/>
        <a:p>
          <a:r>
            <a:rPr lang="en-US" dirty="0" smtClean="0"/>
            <a:t>PAP 13</a:t>
          </a:r>
          <a:endParaRPr lang="en-US" dirty="0"/>
        </a:p>
      </dgm:t>
    </dgm:pt>
    <dgm:pt modelId="{8444368B-897C-42F3-AD39-9D8FABC8AB52}" type="parTrans" cxnId="{774775BB-3076-4277-8A0C-49AEF5D646E3}">
      <dgm:prSet/>
      <dgm:spPr/>
      <dgm:t>
        <a:bodyPr/>
        <a:lstStyle/>
        <a:p>
          <a:endParaRPr lang="en-US"/>
        </a:p>
      </dgm:t>
    </dgm:pt>
    <dgm:pt modelId="{9BBE1BF6-2DBB-4DE9-8818-81C9C4308C38}" type="sibTrans" cxnId="{774775BB-3076-4277-8A0C-49AEF5D646E3}">
      <dgm:prSet/>
      <dgm:spPr/>
      <dgm:t>
        <a:bodyPr/>
        <a:lstStyle/>
        <a:p>
          <a:endParaRPr lang="en-US"/>
        </a:p>
      </dgm:t>
    </dgm:pt>
    <dgm:pt modelId="{9DD70406-F847-4FD8-89DE-380FDAAF6871}">
      <dgm:prSet phldrT="[Text]"/>
      <dgm:spPr/>
      <dgm:t>
        <a:bodyPr/>
        <a:lstStyle/>
        <a:p>
          <a:r>
            <a:rPr lang="en-US" dirty="0" smtClean="0"/>
            <a:t>PAP 15</a:t>
          </a:r>
          <a:endParaRPr lang="en-US" dirty="0"/>
        </a:p>
      </dgm:t>
    </dgm:pt>
    <dgm:pt modelId="{F3992D64-9BDD-44C3-9F69-3661AA88BEFA}" type="parTrans" cxnId="{3C41BDEB-8FB5-4456-845C-EDB02D95E527}">
      <dgm:prSet/>
      <dgm:spPr/>
      <dgm:t>
        <a:bodyPr/>
        <a:lstStyle/>
        <a:p>
          <a:endParaRPr lang="en-US"/>
        </a:p>
      </dgm:t>
    </dgm:pt>
    <dgm:pt modelId="{D747A4FC-35BC-451C-A737-59B1F05797F3}" type="sibTrans" cxnId="{3C41BDEB-8FB5-4456-845C-EDB02D95E527}">
      <dgm:prSet/>
      <dgm:spPr/>
      <dgm:t>
        <a:bodyPr/>
        <a:lstStyle/>
        <a:p>
          <a:endParaRPr lang="en-US"/>
        </a:p>
      </dgm:t>
    </dgm:pt>
    <dgm:pt modelId="{631DCC63-1A1F-4F93-8491-3C343CF62A5B}">
      <dgm:prSet phldrT="[Text]"/>
      <dgm:spPr/>
      <dgm:t>
        <a:bodyPr/>
        <a:lstStyle/>
        <a:p>
          <a:endParaRPr lang="en-US" dirty="0"/>
        </a:p>
      </dgm:t>
    </dgm:pt>
    <dgm:pt modelId="{45FB5146-9C80-46E5-B45B-0A47E85179B7}" type="parTrans" cxnId="{BDDC511C-4DBD-4F35-BB13-1A118216DC6C}">
      <dgm:prSet/>
      <dgm:spPr/>
      <dgm:t>
        <a:bodyPr/>
        <a:lstStyle/>
        <a:p>
          <a:endParaRPr lang="en-US"/>
        </a:p>
      </dgm:t>
    </dgm:pt>
    <dgm:pt modelId="{57543AC8-08C9-4BED-AC1C-7F81CA1A0E6A}" type="sibTrans" cxnId="{BDDC511C-4DBD-4F35-BB13-1A118216DC6C}">
      <dgm:prSet/>
      <dgm:spPr/>
      <dgm:t>
        <a:bodyPr/>
        <a:lstStyle/>
        <a:p>
          <a:endParaRPr lang="en-US"/>
        </a:p>
      </dgm:t>
    </dgm:pt>
    <dgm:pt modelId="{099B191A-EAD8-4145-80E7-E528EF79C992}" type="pres">
      <dgm:prSet presAssocID="{DAC70E29-2C64-43F0-8DF6-9644FA924396}" presName="linearFlow" presStyleCnt="0">
        <dgm:presLayoutVars>
          <dgm:dir/>
          <dgm:animLvl val="lvl"/>
          <dgm:resizeHandles val="exact"/>
        </dgm:presLayoutVars>
      </dgm:prSet>
      <dgm:spPr/>
      <dgm:t>
        <a:bodyPr/>
        <a:lstStyle/>
        <a:p>
          <a:endParaRPr lang="en-US"/>
        </a:p>
      </dgm:t>
    </dgm:pt>
    <dgm:pt modelId="{2369FCFD-5AED-48A6-94B4-D023FB9BC577}" type="pres">
      <dgm:prSet presAssocID="{B3D907CC-43F0-4114-AD5B-34A663C2FB9D}" presName="composite" presStyleCnt="0"/>
      <dgm:spPr/>
    </dgm:pt>
    <dgm:pt modelId="{6CE4682C-CE96-4ACF-B218-F686DC1AF1B2}" type="pres">
      <dgm:prSet presAssocID="{B3D907CC-43F0-4114-AD5B-34A663C2FB9D}" presName="parentText" presStyleLbl="alignNode1" presStyleIdx="0" presStyleCnt="2">
        <dgm:presLayoutVars>
          <dgm:chMax val="1"/>
          <dgm:bulletEnabled val="1"/>
        </dgm:presLayoutVars>
      </dgm:prSet>
      <dgm:spPr/>
      <dgm:t>
        <a:bodyPr/>
        <a:lstStyle/>
        <a:p>
          <a:endParaRPr lang="en-US"/>
        </a:p>
      </dgm:t>
    </dgm:pt>
    <dgm:pt modelId="{FEA7CAD0-FDA4-4E83-A41C-2DD6C4AD6E82}" type="pres">
      <dgm:prSet presAssocID="{B3D907CC-43F0-4114-AD5B-34A663C2FB9D}" presName="descendantText" presStyleLbl="alignAcc1" presStyleIdx="0" presStyleCnt="2">
        <dgm:presLayoutVars>
          <dgm:bulletEnabled val="1"/>
        </dgm:presLayoutVars>
      </dgm:prSet>
      <dgm:spPr/>
      <dgm:t>
        <a:bodyPr/>
        <a:lstStyle/>
        <a:p>
          <a:endParaRPr lang="en-US"/>
        </a:p>
      </dgm:t>
    </dgm:pt>
    <dgm:pt modelId="{9C55AF26-B080-44AD-B116-43F3AC6794FA}" type="pres">
      <dgm:prSet presAssocID="{C09AC66B-1D76-4C71-9A10-6B4DBF671C6F}" presName="sp" presStyleCnt="0"/>
      <dgm:spPr/>
    </dgm:pt>
    <dgm:pt modelId="{1713C59F-0382-4707-BABF-93B70740601F}" type="pres">
      <dgm:prSet presAssocID="{631DCC63-1A1F-4F93-8491-3C343CF62A5B}" presName="composite" presStyleCnt="0"/>
      <dgm:spPr/>
    </dgm:pt>
    <dgm:pt modelId="{672501E7-013F-45A9-9FA8-A09D14246C4F}" type="pres">
      <dgm:prSet presAssocID="{631DCC63-1A1F-4F93-8491-3C343CF62A5B}" presName="parentText" presStyleLbl="alignNode1" presStyleIdx="1" presStyleCnt="2">
        <dgm:presLayoutVars>
          <dgm:chMax val="1"/>
          <dgm:bulletEnabled val="1"/>
        </dgm:presLayoutVars>
      </dgm:prSet>
      <dgm:spPr/>
      <dgm:t>
        <a:bodyPr/>
        <a:lstStyle/>
        <a:p>
          <a:endParaRPr lang="en-US"/>
        </a:p>
      </dgm:t>
    </dgm:pt>
    <dgm:pt modelId="{A531B09B-B02E-4717-AB10-644F2C09972C}" type="pres">
      <dgm:prSet presAssocID="{631DCC63-1A1F-4F93-8491-3C343CF62A5B}" presName="descendantText" presStyleLbl="alignAcc1" presStyleIdx="1" presStyleCnt="2">
        <dgm:presLayoutVars>
          <dgm:bulletEnabled val="1"/>
        </dgm:presLayoutVars>
      </dgm:prSet>
      <dgm:spPr/>
      <dgm:t>
        <a:bodyPr/>
        <a:lstStyle/>
        <a:p>
          <a:endParaRPr lang="en-US"/>
        </a:p>
      </dgm:t>
    </dgm:pt>
  </dgm:ptLst>
  <dgm:cxnLst>
    <dgm:cxn modelId="{DA74695C-C767-4C12-A1B5-441F1B1D7C6B}" type="presOf" srcId="{9DD70406-F847-4FD8-89DE-380FDAAF6871}" destId="{A531B09B-B02E-4717-AB10-644F2C09972C}" srcOrd="0" destOrd="0" presId="urn:microsoft.com/office/officeart/2005/8/layout/chevron2"/>
    <dgm:cxn modelId="{6B38EF9A-4DD8-4076-B3F3-27AF9E382110}" type="presOf" srcId="{B1BA60B1-109B-41BC-954B-ED14FA3E820F}" destId="{FEA7CAD0-FDA4-4E83-A41C-2DD6C4AD6E82}" srcOrd="0" destOrd="0" presId="urn:microsoft.com/office/officeart/2005/8/layout/chevron2"/>
    <dgm:cxn modelId="{8736B257-4819-4044-9181-78595C51D298}" type="presOf" srcId="{631DCC63-1A1F-4F93-8491-3C343CF62A5B}" destId="{672501E7-013F-45A9-9FA8-A09D14246C4F}" srcOrd="0" destOrd="0" presId="urn:microsoft.com/office/officeart/2005/8/layout/chevron2"/>
    <dgm:cxn modelId="{401997E7-11E8-4B01-911B-56573D450E19}" type="presOf" srcId="{DAC70E29-2C64-43F0-8DF6-9644FA924396}" destId="{099B191A-EAD8-4145-80E7-E528EF79C992}" srcOrd="0" destOrd="0" presId="urn:microsoft.com/office/officeart/2005/8/layout/chevron2"/>
    <dgm:cxn modelId="{BDDC511C-4DBD-4F35-BB13-1A118216DC6C}" srcId="{DAC70E29-2C64-43F0-8DF6-9644FA924396}" destId="{631DCC63-1A1F-4F93-8491-3C343CF62A5B}" srcOrd="1" destOrd="0" parTransId="{45FB5146-9C80-46E5-B45B-0A47E85179B7}" sibTransId="{57543AC8-08C9-4BED-AC1C-7F81CA1A0E6A}"/>
    <dgm:cxn modelId="{3C41BDEB-8FB5-4456-845C-EDB02D95E527}" srcId="{631DCC63-1A1F-4F93-8491-3C343CF62A5B}" destId="{9DD70406-F847-4FD8-89DE-380FDAAF6871}" srcOrd="0" destOrd="0" parTransId="{F3992D64-9BDD-44C3-9F69-3661AA88BEFA}" sibTransId="{D747A4FC-35BC-451C-A737-59B1F05797F3}"/>
    <dgm:cxn modelId="{AB093F4B-5330-4B5D-843C-0276A82F64BA}" type="presOf" srcId="{B3D907CC-43F0-4114-AD5B-34A663C2FB9D}" destId="{6CE4682C-CE96-4ACF-B218-F686DC1AF1B2}" srcOrd="0" destOrd="0" presId="urn:microsoft.com/office/officeart/2005/8/layout/chevron2"/>
    <dgm:cxn modelId="{774775BB-3076-4277-8A0C-49AEF5D646E3}" srcId="{B3D907CC-43F0-4114-AD5B-34A663C2FB9D}" destId="{B1BA60B1-109B-41BC-954B-ED14FA3E820F}" srcOrd="0" destOrd="0" parTransId="{8444368B-897C-42F3-AD39-9D8FABC8AB52}" sibTransId="{9BBE1BF6-2DBB-4DE9-8818-81C9C4308C38}"/>
    <dgm:cxn modelId="{BCA06D94-6327-44B0-8D4E-75AF92FB6907}" srcId="{DAC70E29-2C64-43F0-8DF6-9644FA924396}" destId="{B3D907CC-43F0-4114-AD5B-34A663C2FB9D}" srcOrd="0" destOrd="0" parTransId="{C2A6011A-3087-487C-B7F6-1B306342EB48}" sibTransId="{C09AC66B-1D76-4C71-9A10-6B4DBF671C6F}"/>
    <dgm:cxn modelId="{CA10680D-D41A-4131-9121-19A455ACAFC9}" type="presParOf" srcId="{099B191A-EAD8-4145-80E7-E528EF79C992}" destId="{2369FCFD-5AED-48A6-94B4-D023FB9BC577}" srcOrd="0" destOrd="0" presId="urn:microsoft.com/office/officeart/2005/8/layout/chevron2"/>
    <dgm:cxn modelId="{01EB639B-541C-409B-BB4D-940812F7B996}" type="presParOf" srcId="{2369FCFD-5AED-48A6-94B4-D023FB9BC577}" destId="{6CE4682C-CE96-4ACF-B218-F686DC1AF1B2}" srcOrd="0" destOrd="0" presId="urn:microsoft.com/office/officeart/2005/8/layout/chevron2"/>
    <dgm:cxn modelId="{C1C63798-CAAF-4BB2-A9E2-3E9F218D0C9D}" type="presParOf" srcId="{2369FCFD-5AED-48A6-94B4-D023FB9BC577}" destId="{FEA7CAD0-FDA4-4E83-A41C-2DD6C4AD6E82}" srcOrd="1" destOrd="0" presId="urn:microsoft.com/office/officeart/2005/8/layout/chevron2"/>
    <dgm:cxn modelId="{96001A42-6940-44E1-97DC-6D145864F945}" type="presParOf" srcId="{099B191A-EAD8-4145-80E7-E528EF79C992}" destId="{9C55AF26-B080-44AD-B116-43F3AC6794FA}" srcOrd="1" destOrd="0" presId="urn:microsoft.com/office/officeart/2005/8/layout/chevron2"/>
    <dgm:cxn modelId="{B4D5E5D4-8225-4C12-B427-FF715FA05122}" type="presParOf" srcId="{099B191A-EAD8-4145-80E7-E528EF79C992}" destId="{1713C59F-0382-4707-BABF-93B70740601F}" srcOrd="2" destOrd="0" presId="urn:microsoft.com/office/officeart/2005/8/layout/chevron2"/>
    <dgm:cxn modelId="{161C8630-FC3B-4482-8AE0-20DCB8C671A3}" type="presParOf" srcId="{1713C59F-0382-4707-BABF-93B70740601F}" destId="{672501E7-013F-45A9-9FA8-A09D14246C4F}" srcOrd="0" destOrd="0" presId="urn:microsoft.com/office/officeart/2005/8/layout/chevron2"/>
    <dgm:cxn modelId="{77BEE3C4-1A37-464D-AEA3-DB4966EB016F}" type="presParOf" srcId="{1713C59F-0382-4707-BABF-93B70740601F}" destId="{A531B09B-B02E-4717-AB10-644F2C09972C}" srcOrd="1" destOrd="0" presId="urn:microsoft.com/office/officeart/2005/8/layout/chevron2"/>
  </dgm:cxnLst>
  <dgm:bg/>
  <dgm:whole/>
  <dgm:extLst>
    <a:ext uri="http://schemas.microsoft.com/office/drawing/2008/diagram">
      <dsp:dataModelExt xmlns:dsp="http://schemas.microsoft.com/office/drawing/2008/diagram" xmlns="" relId="rId32"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AC70E29-2C64-43F0-8DF6-9644FA924396}" type="doc">
      <dgm:prSet loTypeId="urn:microsoft.com/office/officeart/2005/8/layout/chevron2" loCatId="process" qsTypeId="urn:microsoft.com/office/officeart/2005/8/quickstyle/3d1" qsCatId="3D" csTypeId="urn:microsoft.com/office/officeart/2005/8/colors/colorful5" csCatId="colorful" phldr="1"/>
      <dgm:spPr/>
      <dgm:t>
        <a:bodyPr/>
        <a:lstStyle/>
        <a:p>
          <a:endParaRPr lang="en-US"/>
        </a:p>
      </dgm:t>
    </dgm:pt>
    <dgm:pt modelId="{B3D907CC-43F0-4114-AD5B-34A663C2FB9D}">
      <dgm:prSet phldrT="[Text]"/>
      <dgm:spPr/>
      <dgm:t>
        <a:bodyPr/>
        <a:lstStyle/>
        <a:p>
          <a:r>
            <a:rPr lang="en-US" dirty="0" smtClean="0"/>
            <a:t> </a:t>
          </a:r>
          <a:endParaRPr lang="en-US" dirty="0"/>
        </a:p>
      </dgm:t>
    </dgm:pt>
    <dgm:pt modelId="{C2A6011A-3087-487C-B7F6-1B306342EB48}" type="parTrans" cxnId="{BCA06D94-6327-44B0-8D4E-75AF92FB6907}">
      <dgm:prSet/>
      <dgm:spPr/>
      <dgm:t>
        <a:bodyPr/>
        <a:lstStyle/>
        <a:p>
          <a:endParaRPr lang="en-US"/>
        </a:p>
      </dgm:t>
    </dgm:pt>
    <dgm:pt modelId="{C09AC66B-1D76-4C71-9A10-6B4DBF671C6F}" type="sibTrans" cxnId="{BCA06D94-6327-44B0-8D4E-75AF92FB6907}">
      <dgm:prSet/>
      <dgm:spPr/>
      <dgm:t>
        <a:bodyPr/>
        <a:lstStyle/>
        <a:p>
          <a:endParaRPr lang="en-US"/>
        </a:p>
      </dgm:t>
    </dgm:pt>
    <dgm:pt modelId="{B1BA60B1-109B-41BC-954B-ED14FA3E820F}">
      <dgm:prSet phldrT="[Text]"/>
      <dgm:spPr/>
      <dgm:t>
        <a:bodyPr/>
        <a:lstStyle/>
        <a:p>
          <a:r>
            <a:rPr lang="en-US" dirty="0" smtClean="0"/>
            <a:t>PAP 4</a:t>
          </a:r>
          <a:endParaRPr lang="en-US" dirty="0"/>
        </a:p>
      </dgm:t>
    </dgm:pt>
    <dgm:pt modelId="{8444368B-897C-42F3-AD39-9D8FABC8AB52}" type="parTrans" cxnId="{774775BB-3076-4277-8A0C-49AEF5D646E3}">
      <dgm:prSet/>
      <dgm:spPr/>
      <dgm:t>
        <a:bodyPr/>
        <a:lstStyle/>
        <a:p>
          <a:endParaRPr lang="en-US"/>
        </a:p>
      </dgm:t>
    </dgm:pt>
    <dgm:pt modelId="{9BBE1BF6-2DBB-4DE9-8818-81C9C4308C38}" type="sibTrans" cxnId="{774775BB-3076-4277-8A0C-49AEF5D646E3}">
      <dgm:prSet/>
      <dgm:spPr/>
      <dgm:t>
        <a:bodyPr/>
        <a:lstStyle/>
        <a:p>
          <a:endParaRPr lang="en-US"/>
        </a:p>
      </dgm:t>
    </dgm:pt>
    <dgm:pt modelId="{9DD70406-F847-4FD8-89DE-380FDAAF6871}">
      <dgm:prSet phldrT="[Text]"/>
      <dgm:spPr/>
      <dgm:t>
        <a:bodyPr/>
        <a:lstStyle/>
        <a:p>
          <a:r>
            <a:rPr lang="en-US" dirty="0" smtClean="0"/>
            <a:t>PAP 5</a:t>
          </a:r>
          <a:endParaRPr lang="en-US" dirty="0"/>
        </a:p>
      </dgm:t>
    </dgm:pt>
    <dgm:pt modelId="{F3992D64-9BDD-44C3-9F69-3661AA88BEFA}" type="parTrans" cxnId="{3C41BDEB-8FB5-4456-845C-EDB02D95E527}">
      <dgm:prSet/>
      <dgm:spPr/>
      <dgm:t>
        <a:bodyPr/>
        <a:lstStyle/>
        <a:p>
          <a:endParaRPr lang="en-US"/>
        </a:p>
      </dgm:t>
    </dgm:pt>
    <dgm:pt modelId="{D747A4FC-35BC-451C-A737-59B1F05797F3}" type="sibTrans" cxnId="{3C41BDEB-8FB5-4456-845C-EDB02D95E527}">
      <dgm:prSet/>
      <dgm:spPr/>
      <dgm:t>
        <a:bodyPr/>
        <a:lstStyle/>
        <a:p>
          <a:endParaRPr lang="en-US"/>
        </a:p>
      </dgm:t>
    </dgm:pt>
    <dgm:pt modelId="{631DCC63-1A1F-4F93-8491-3C343CF62A5B}">
      <dgm:prSet phldrT="[Text]"/>
      <dgm:spPr/>
      <dgm:t>
        <a:bodyPr/>
        <a:lstStyle/>
        <a:p>
          <a:endParaRPr lang="en-US" dirty="0"/>
        </a:p>
      </dgm:t>
    </dgm:pt>
    <dgm:pt modelId="{45FB5146-9C80-46E5-B45B-0A47E85179B7}" type="parTrans" cxnId="{BDDC511C-4DBD-4F35-BB13-1A118216DC6C}">
      <dgm:prSet/>
      <dgm:spPr/>
      <dgm:t>
        <a:bodyPr/>
        <a:lstStyle/>
        <a:p>
          <a:endParaRPr lang="en-US"/>
        </a:p>
      </dgm:t>
    </dgm:pt>
    <dgm:pt modelId="{57543AC8-08C9-4BED-AC1C-7F81CA1A0E6A}" type="sibTrans" cxnId="{BDDC511C-4DBD-4F35-BB13-1A118216DC6C}">
      <dgm:prSet/>
      <dgm:spPr/>
      <dgm:t>
        <a:bodyPr/>
        <a:lstStyle/>
        <a:p>
          <a:endParaRPr lang="en-US"/>
        </a:p>
      </dgm:t>
    </dgm:pt>
    <dgm:pt modelId="{099B191A-EAD8-4145-80E7-E528EF79C992}" type="pres">
      <dgm:prSet presAssocID="{DAC70E29-2C64-43F0-8DF6-9644FA924396}" presName="linearFlow" presStyleCnt="0">
        <dgm:presLayoutVars>
          <dgm:dir/>
          <dgm:animLvl val="lvl"/>
          <dgm:resizeHandles val="exact"/>
        </dgm:presLayoutVars>
      </dgm:prSet>
      <dgm:spPr/>
      <dgm:t>
        <a:bodyPr/>
        <a:lstStyle/>
        <a:p>
          <a:endParaRPr lang="en-US"/>
        </a:p>
      </dgm:t>
    </dgm:pt>
    <dgm:pt modelId="{2369FCFD-5AED-48A6-94B4-D023FB9BC577}" type="pres">
      <dgm:prSet presAssocID="{B3D907CC-43F0-4114-AD5B-34A663C2FB9D}" presName="composite" presStyleCnt="0"/>
      <dgm:spPr/>
    </dgm:pt>
    <dgm:pt modelId="{6CE4682C-CE96-4ACF-B218-F686DC1AF1B2}" type="pres">
      <dgm:prSet presAssocID="{B3D907CC-43F0-4114-AD5B-34A663C2FB9D}" presName="parentText" presStyleLbl="alignNode1" presStyleIdx="0" presStyleCnt="2">
        <dgm:presLayoutVars>
          <dgm:chMax val="1"/>
          <dgm:bulletEnabled val="1"/>
        </dgm:presLayoutVars>
      </dgm:prSet>
      <dgm:spPr/>
      <dgm:t>
        <a:bodyPr/>
        <a:lstStyle/>
        <a:p>
          <a:endParaRPr lang="en-US"/>
        </a:p>
      </dgm:t>
    </dgm:pt>
    <dgm:pt modelId="{FEA7CAD0-FDA4-4E83-A41C-2DD6C4AD6E82}" type="pres">
      <dgm:prSet presAssocID="{B3D907CC-43F0-4114-AD5B-34A663C2FB9D}" presName="descendantText" presStyleLbl="alignAcc1" presStyleIdx="0" presStyleCnt="2">
        <dgm:presLayoutVars>
          <dgm:bulletEnabled val="1"/>
        </dgm:presLayoutVars>
      </dgm:prSet>
      <dgm:spPr/>
      <dgm:t>
        <a:bodyPr/>
        <a:lstStyle/>
        <a:p>
          <a:endParaRPr lang="en-US"/>
        </a:p>
      </dgm:t>
    </dgm:pt>
    <dgm:pt modelId="{9C55AF26-B080-44AD-B116-43F3AC6794FA}" type="pres">
      <dgm:prSet presAssocID="{C09AC66B-1D76-4C71-9A10-6B4DBF671C6F}" presName="sp" presStyleCnt="0"/>
      <dgm:spPr/>
    </dgm:pt>
    <dgm:pt modelId="{1713C59F-0382-4707-BABF-93B70740601F}" type="pres">
      <dgm:prSet presAssocID="{631DCC63-1A1F-4F93-8491-3C343CF62A5B}" presName="composite" presStyleCnt="0"/>
      <dgm:spPr/>
    </dgm:pt>
    <dgm:pt modelId="{672501E7-013F-45A9-9FA8-A09D14246C4F}" type="pres">
      <dgm:prSet presAssocID="{631DCC63-1A1F-4F93-8491-3C343CF62A5B}" presName="parentText" presStyleLbl="alignNode1" presStyleIdx="1" presStyleCnt="2">
        <dgm:presLayoutVars>
          <dgm:chMax val="1"/>
          <dgm:bulletEnabled val="1"/>
        </dgm:presLayoutVars>
      </dgm:prSet>
      <dgm:spPr/>
      <dgm:t>
        <a:bodyPr/>
        <a:lstStyle/>
        <a:p>
          <a:endParaRPr lang="en-US"/>
        </a:p>
      </dgm:t>
    </dgm:pt>
    <dgm:pt modelId="{A531B09B-B02E-4717-AB10-644F2C09972C}" type="pres">
      <dgm:prSet presAssocID="{631DCC63-1A1F-4F93-8491-3C343CF62A5B}" presName="descendantText" presStyleLbl="alignAcc1" presStyleIdx="1" presStyleCnt="2">
        <dgm:presLayoutVars>
          <dgm:bulletEnabled val="1"/>
        </dgm:presLayoutVars>
      </dgm:prSet>
      <dgm:spPr/>
      <dgm:t>
        <a:bodyPr/>
        <a:lstStyle/>
        <a:p>
          <a:endParaRPr lang="en-US"/>
        </a:p>
      </dgm:t>
    </dgm:pt>
  </dgm:ptLst>
  <dgm:cxnLst>
    <dgm:cxn modelId="{87BD24FD-2198-4D78-A9E7-E96BAE40B903}" type="presOf" srcId="{9DD70406-F847-4FD8-89DE-380FDAAF6871}" destId="{A531B09B-B02E-4717-AB10-644F2C09972C}" srcOrd="0" destOrd="0" presId="urn:microsoft.com/office/officeart/2005/8/layout/chevron2"/>
    <dgm:cxn modelId="{0D8BC4FD-8268-4D7F-995F-5A936729CEB5}" type="presOf" srcId="{B1BA60B1-109B-41BC-954B-ED14FA3E820F}" destId="{FEA7CAD0-FDA4-4E83-A41C-2DD6C4AD6E82}" srcOrd="0" destOrd="0" presId="urn:microsoft.com/office/officeart/2005/8/layout/chevron2"/>
    <dgm:cxn modelId="{9BFE8200-3F26-46E0-B29C-814E6FC76064}" type="presOf" srcId="{631DCC63-1A1F-4F93-8491-3C343CF62A5B}" destId="{672501E7-013F-45A9-9FA8-A09D14246C4F}" srcOrd="0" destOrd="0" presId="urn:microsoft.com/office/officeart/2005/8/layout/chevron2"/>
    <dgm:cxn modelId="{986CDCED-E904-4770-B5DE-3FBD2CFC53A5}" type="presOf" srcId="{DAC70E29-2C64-43F0-8DF6-9644FA924396}" destId="{099B191A-EAD8-4145-80E7-E528EF79C992}" srcOrd="0" destOrd="0" presId="urn:microsoft.com/office/officeart/2005/8/layout/chevron2"/>
    <dgm:cxn modelId="{BDDC511C-4DBD-4F35-BB13-1A118216DC6C}" srcId="{DAC70E29-2C64-43F0-8DF6-9644FA924396}" destId="{631DCC63-1A1F-4F93-8491-3C343CF62A5B}" srcOrd="1" destOrd="0" parTransId="{45FB5146-9C80-46E5-B45B-0A47E85179B7}" sibTransId="{57543AC8-08C9-4BED-AC1C-7F81CA1A0E6A}"/>
    <dgm:cxn modelId="{3C41BDEB-8FB5-4456-845C-EDB02D95E527}" srcId="{631DCC63-1A1F-4F93-8491-3C343CF62A5B}" destId="{9DD70406-F847-4FD8-89DE-380FDAAF6871}" srcOrd="0" destOrd="0" parTransId="{F3992D64-9BDD-44C3-9F69-3661AA88BEFA}" sibTransId="{D747A4FC-35BC-451C-A737-59B1F05797F3}"/>
    <dgm:cxn modelId="{0F972351-48E2-48C2-8F60-93B619FF0529}" type="presOf" srcId="{B3D907CC-43F0-4114-AD5B-34A663C2FB9D}" destId="{6CE4682C-CE96-4ACF-B218-F686DC1AF1B2}" srcOrd="0" destOrd="0" presId="urn:microsoft.com/office/officeart/2005/8/layout/chevron2"/>
    <dgm:cxn modelId="{774775BB-3076-4277-8A0C-49AEF5D646E3}" srcId="{B3D907CC-43F0-4114-AD5B-34A663C2FB9D}" destId="{B1BA60B1-109B-41BC-954B-ED14FA3E820F}" srcOrd="0" destOrd="0" parTransId="{8444368B-897C-42F3-AD39-9D8FABC8AB52}" sibTransId="{9BBE1BF6-2DBB-4DE9-8818-81C9C4308C38}"/>
    <dgm:cxn modelId="{BCA06D94-6327-44B0-8D4E-75AF92FB6907}" srcId="{DAC70E29-2C64-43F0-8DF6-9644FA924396}" destId="{B3D907CC-43F0-4114-AD5B-34A663C2FB9D}" srcOrd="0" destOrd="0" parTransId="{C2A6011A-3087-487C-B7F6-1B306342EB48}" sibTransId="{C09AC66B-1D76-4C71-9A10-6B4DBF671C6F}"/>
    <dgm:cxn modelId="{40A9A358-A5F3-4604-A11B-AAB9A8C09BF2}" type="presParOf" srcId="{099B191A-EAD8-4145-80E7-E528EF79C992}" destId="{2369FCFD-5AED-48A6-94B4-D023FB9BC577}" srcOrd="0" destOrd="0" presId="urn:microsoft.com/office/officeart/2005/8/layout/chevron2"/>
    <dgm:cxn modelId="{86400079-B722-4ED3-9E01-5E67B4608363}" type="presParOf" srcId="{2369FCFD-5AED-48A6-94B4-D023FB9BC577}" destId="{6CE4682C-CE96-4ACF-B218-F686DC1AF1B2}" srcOrd="0" destOrd="0" presId="urn:microsoft.com/office/officeart/2005/8/layout/chevron2"/>
    <dgm:cxn modelId="{12999C3E-2DBC-47DF-A10C-DD201D1106F9}" type="presParOf" srcId="{2369FCFD-5AED-48A6-94B4-D023FB9BC577}" destId="{FEA7CAD0-FDA4-4E83-A41C-2DD6C4AD6E82}" srcOrd="1" destOrd="0" presId="urn:microsoft.com/office/officeart/2005/8/layout/chevron2"/>
    <dgm:cxn modelId="{8BA9EEB9-70E9-4AAF-99A2-452AAAE41B06}" type="presParOf" srcId="{099B191A-EAD8-4145-80E7-E528EF79C992}" destId="{9C55AF26-B080-44AD-B116-43F3AC6794FA}" srcOrd="1" destOrd="0" presId="urn:microsoft.com/office/officeart/2005/8/layout/chevron2"/>
    <dgm:cxn modelId="{93155279-FF71-49F7-89D3-4E90E4365DB5}" type="presParOf" srcId="{099B191A-EAD8-4145-80E7-E528EF79C992}" destId="{1713C59F-0382-4707-BABF-93B70740601F}" srcOrd="2" destOrd="0" presId="urn:microsoft.com/office/officeart/2005/8/layout/chevron2"/>
    <dgm:cxn modelId="{DC8CEA19-E202-4912-A021-AF9CA45E0731}" type="presParOf" srcId="{1713C59F-0382-4707-BABF-93B70740601F}" destId="{672501E7-013F-45A9-9FA8-A09D14246C4F}" srcOrd="0" destOrd="0" presId="urn:microsoft.com/office/officeart/2005/8/layout/chevron2"/>
    <dgm:cxn modelId="{8F3E5CA5-AB17-4DA9-BFCA-72A7889D4079}" type="presParOf" srcId="{1713C59F-0382-4707-BABF-93B70740601F}" destId="{A531B09B-B02E-4717-AB10-644F2C09972C}" srcOrd="1" destOrd="0" presId="urn:microsoft.com/office/officeart/2005/8/layout/chevron2"/>
  </dgm:cxnLst>
  <dgm:bg/>
  <dgm:whole/>
  <dgm:extLst>
    <a:ext uri="http://schemas.microsoft.com/office/drawing/2008/diagram">
      <dsp:dataModelExt xmlns:dsp="http://schemas.microsoft.com/office/drawing/2008/diagram" xmlns="" relId="rId3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6888" cy="465138"/>
          </a:xfrm>
          <a:prstGeom prst="rect">
            <a:avLst/>
          </a:prstGeom>
          <a:noFill/>
          <a:ln w="9525">
            <a:noFill/>
            <a:miter lim="800000"/>
            <a:headEnd/>
            <a:tailEnd/>
          </a:ln>
        </p:spPr>
        <p:txBody>
          <a:bodyPr vert="horz" wrap="square" lIns="93113" tIns="46557" rIns="93113" bIns="46557" numCol="1" anchor="t" anchorCtr="0" compatLnSpc="1">
            <a:prstTxWarp prst="textNoShape">
              <a:avLst/>
            </a:prstTxWarp>
          </a:bodyPr>
          <a:lstStyle>
            <a:lvl1pPr defTabSz="931863">
              <a:defRPr sz="1200" b="0">
                <a:latin typeface="Arial" pitchFamily="-111" charset="0"/>
                <a:ea typeface="ＭＳ Ｐゴシック" pitchFamily="-111" charset="-128"/>
                <a:cs typeface="ＭＳ Ｐゴシック" pitchFamily="-111" charset="-128"/>
              </a:defRPr>
            </a:lvl1pPr>
          </a:lstStyle>
          <a:p>
            <a:pPr>
              <a:defRPr/>
            </a:pPr>
            <a:endParaRPr lang="en-US"/>
          </a:p>
        </p:txBody>
      </p:sp>
      <p:sp>
        <p:nvSpPr>
          <p:cNvPr id="3" name="Date Placeholder 2"/>
          <p:cNvSpPr>
            <a:spLocks noGrp="1"/>
          </p:cNvSpPr>
          <p:nvPr>
            <p:ph type="dt" sz="quarter" idx="1"/>
          </p:nvPr>
        </p:nvSpPr>
        <p:spPr bwMode="auto">
          <a:xfrm>
            <a:off x="3968750" y="0"/>
            <a:ext cx="3036888" cy="465138"/>
          </a:xfrm>
          <a:prstGeom prst="rect">
            <a:avLst/>
          </a:prstGeom>
          <a:noFill/>
          <a:ln w="9525">
            <a:noFill/>
            <a:miter lim="800000"/>
            <a:headEnd/>
            <a:tailEnd/>
          </a:ln>
        </p:spPr>
        <p:txBody>
          <a:bodyPr vert="horz" wrap="square" lIns="93113" tIns="46557" rIns="93113" bIns="46557" numCol="1" anchor="t" anchorCtr="0" compatLnSpc="1">
            <a:prstTxWarp prst="textNoShape">
              <a:avLst/>
            </a:prstTxWarp>
          </a:bodyPr>
          <a:lstStyle>
            <a:lvl1pPr algn="r" defTabSz="931863">
              <a:defRPr sz="1200" b="0">
                <a:ea typeface="ＭＳ Ｐゴシック" pitchFamily="-110" charset="-128"/>
                <a:cs typeface="+mn-cs"/>
              </a:defRPr>
            </a:lvl1pPr>
          </a:lstStyle>
          <a:p>
            <a:pPr>
              <a:defRPr/>
            </a:pPr>
            <a:fld id="{186B05B9-C371-4DAB-8EDF-4B798FE3E1D4}" type="datetime1">
              <a:rPr lang="en-US"/>
              <a:pPr>
                <a:defRPr/>
              </a:pPr>
              <a:t>10/29/2010</a:t>
            </a:fld>
            <a:endParaRPr lang="en-US" dirty="0"/>
          </a:p>
        </p:txBody>
      </p:sp>
      <p:sp>
        <p:nvSpPr>
          <p:cNvPr id="4" name="Footer Placeholder 3"/>
          <p:cNvSpPr>
            <a:spLocks noGrp="1"/>
          </p:cNvSpPr>
          <p:nvPr>
            <p:ph type="ftr" sz="quarter" idx="2"/>
          </p:nvPr>
        </p:nvSpPr>
        <p:spPr bwMode="auto">
          <a:xfrm>
            <a:off x="0" y="8821738"/>
            <a:ext cx="3036888" cy="465137"/>
          </a:xfrm>
          <a:prstGeom prst="rect">
            <a:avLst/>
          </a:prstGeom>
          <a:noFill/>
          <a:ln w="9525">
            <a:noFill/>
            <a:miter lim="800000"/>
            <a:headEnd/>
            <a:tailEnd/>
          </a:ln>
        </p:spPr>
        <p:txBody>
          <a:bodyPr vert="horz" wrap="square" lIns="93113" tIns="46557" rIns="93113" bIns="46557" numCol="1" anchor="b" anchorCtr="0" compatLnSpc="1">
            <a:prstTxWarp prst="textNoShape">
              <a:avLst/>
            </a:prstTxWarp>
          </a:bodyPr>
          <a:lstStyle>
            <a:lvl1pPr defTabSz="931863">
              <a:defRPr sz="1200" b="0">
                <a:latin typeface="Arial" pitchFamily="-111" charset="0"/>
                <a:ea typeface="ＭＳ Ｐゴシック" pitchFamily="-111" charset="-128"/>
                <a:cs typeface="ＭＳ Ｐゴシック" pitchFamily="-111" charset="-128"/>
              </a:defRPr>
            </a:lvl1pPr>
          </a:lstStyle>
          <a:p>
            <a:pPr>
              <a:defRPr/>
            </a:pPr>
            <a:endParaRPr lang="en-US"/>
          </a:p>
        </p:txBody>
      </p:sp>
      <p:sp>
        <p:nvSpPr>
          <p:cNvPr id="5" name="Slide Number Placeholder 4"/>
          <p:cNvSpPr>
            <a:spLocks noGrp="1"/>
          </p:cNvSpPr>
          <p:nvPr>
            <p:ph type="sldNum" sz="quarter" idx="3"/>
          </p:nvPr>
        </p:nvSpPr>
        <p:spPr bwMode="auto">
          <a:xfrm>
            <a:off x="3968750" y="8821738"/>
            <a:ext cx="3036888" cy="465137"/>
          </a:xfrm>
          <a:prstGeom prst="rect">
            <a:avLst/>
          </a:prstGeom>
          <a:noFill/>
          <a:ln w="9525">
            <a:noFill/>
            <a:miter lim="800000"/>
            <a:headEnd/>
            <a:tailEnd/>
          </a:ln>
        </p:spPr>
        <p:txBody>
          <a:bodyPr vert="horz" wrap="square" lIns="93113" tIns="46557" rIns="93113" bIns="46557" numCol="1" anchor="b" anchorCtr="0" compatLnSpc="1">
            <a:prstTxWarp prst="textNoShape">
              <a:avLst/>
            </a:prstTxWarp>
          </a:bodyPr>
          <a:lstStyle>
            <a:lvl1pPr algn="r" defTabSz="931863">
              <a:defRPr sz="1200" b="0">
                <a:ea typeface="ＭＳ Ｐゴシック" pitchFamily="-110" charset="-128"/>
                <a:cs typeface="+mn-cs"/>
              </a:defRPr>
            </a:lvl1pPr>
          </a:lstStyle>
          <a:p>
            <a:pPr>
              <a:defRPr/>
            </a:pPr>
            <a:fld id="{CD245EB7-C0E9-49CE-826E-812810DF5184}"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0" y="0"/>
            <a:ext cx="3036888" cy="465138"/>
          </a:xfrm>
          <a:prstGeom prst="rect">
            <a:avLst/>
          </a:prstGeom>
          <a:noFill/>
          <a:ln w="9525">
            <a:noFill/>
            <a:miter lim="800000"/>
            <a:headEnd/>
            <a:tailEnd/>
          </a:ln>
        </p:spPr>
        <p:txBody>
          <a:bodyPr vert="horz" wrap="square" lIns="93113" tIns="46557" rIns="93113" bIns="46557" numCol="1" anchor="t" anchorCtr="0" compatLnSpc="1">
            <a:prstTxWarp prst="textNoShape">
              <a:avLst/>
            </a:prstTxWarp>
          </a:bodyPr>
          <a:lstStyle>
            <a:lvl1pPr defTabSz="931863">
              <a:defRPr sz="1200" b="0">
                <a:latin typeface="Calibri" pitchFamily="-111" charset="0"/>
                <a:ea typeface="ＭＳ Ｐゴシック" pitchFamily="-111" charset="-128"/>
                <a:cs typeface="ＭＳ Ｐゴシック" pitchFamily="-111" charset="-128"/>
              </a:defRPr>
            </a:lvl1pPr>
          </a:lstStyle>
          <a:p>
            <a:pPr>
              <a:defRPr/>
            </a:pPr>
            <a:endParaRPr lang="en-US"/>
          </a:p>
        </p:txBody>
      </p:sp>
      <p:sp>
        <p:nvSpPr>
          <p:cNvPr id="3" name="Date Placeholder 2"/>
          <p:cNvSpPr>
            <a:spLocks noGrp="1"/>
          </p:cNvSpPr>
          <p:nvPr>
            <p:ph type="dt" idx="1"/>
          </p:nvPr>
        </p:nvSpPr>
        <p:spPr bwMode="auto">
          <a:xfrm>
            <a:off x="3968750" y="0"/>
            <a:ext cx="3036888" cy="465138"/>
          </a:xfrm>
          <a:prstGeom prst="rect">
            <a:avLst/>
          </a:prstGeom>
          <a:noFill/>
          <a:ln w="9525">
            <a:noFill/>
            <a:miter lim="800000"/>
            <a:headEnd/>
            <a:tailEnd/>
          </a:ln>
        </p:spPr>
        <p:txBody>
          <a:bodyPr vert="horz" wrap="square" lIns="93113" tIns="46557" rIns="93113" bIns="46557" numCol="1" anchor="t" anchorCtr="0" compatLnSpc="1">
            <a:prstTxWarp prst="textNoShape">
              <a:avLst/>
            </a:prstTxWarp>
          </a:bodyPr>
          <a:lstStyle>
            <a:lvl1pPr algn="r" defTabSz="931863">
              <a:defRPr sz="1200" b="0">
                <a:latin typeface="Calibri" pitchFamily="34" charset="0"/>
                <a:ea typeface="ＭＳ Ｐゴシック" pitchFamily="-110" charset="-128"/>
                <a:cs typeface="+mn-cs"/>
              </a:defRPr>
            </a:lvl1pPr>
          </a:lstStyle>
          <a:p>
            <a:pPr>
              <a:defRPr/>
            </a:pPr>
            <a:fld id="{CCE397D2-6365-4892-8691-DB68ED66EF8F}" type="datetime1">
              <a:rPr lang="en-US"/>
              <a:pPr>
                <a:defRPr/>
              </a:pPr>
              <a:t>10/29/2010</a:t>
            </a:fld>
            <a:endParaRPr lang="en-US" dirty="0"/>
          </a:p>
        </p:txBody>
      </p:sp>
      <p:sp>
        <p:nvSpPr>
          <p:cNvPr id="4" name="Slide Image Placeholder 3"/>
          <p:cNvSpPr>
            <a:spLocks noGrp="1" noRot="1" noChangeAspect="1"/>
          </p:cNvSpPr>
          <p:nvPr>
            <p:ph type="sldImg" idx="2"/>
          </p:nvPr>
        </p:nvSpPr>
        <p:spPr bwMode="auto">
          <a:xfrm>
            <a:off x="1182688" y="696913"/>
            <a:ext cx="4643437" cy="3482975"/>
          </a:xfrm>
          <a:prstGeom prst="rect">
            <a:avLst/>
          </a:prstGeom>
          <a:noFill/>
          <a:ln w="12700">
            <a:solidFill>
              <a:srgbClr val="000000"/>
            </a:solidFill>
            <a:miter lim="800000"/>
            <a:headEnd/>
            <a:tailEnd/>
          </a:ln>
        </p:spPr>
        <p:txBody>
          <a:bodyPr vert="horz" wrap="square" lIns="93113" tIns="46557" rIns="93113" bIns="46557" numCol="1" anchor="ctr" anchorCtr="0" compatLnSpc="1">
            <a:prstTxWarp prst="textNoShape">
              <a:avLst/>
            </a:prstTxWarp>
          </a:bodyPr>
          <a:lstStyle/>
          <a:p>
            <a:pPr lvl="0"/>
            <a:endParaRPr lang="en-US" noProof="0" dirty="0" smtClean="0"/>
          </a:p>
        </p:txBody>
      </p:sp>
      <p:sp>
        <p:nvSpPr>
          <p:cNvPr id="5" name="Notes Placeholder 4"/>
          <p:cNvSpPr>
            <a:spLocks noGrp="1"/>
          </p:cNvSpPr>
          <p:nvPr>
            <p:ph type="body" sz="quarter" idx="3"/>
          </p:nvPr>
        </p:nvSpPr>
        <p:spPr bwMode="auto">
          <a:xfrm>
            <a:off x="700088" y="4411663"/>
            <a:ext cx="5607050" cy="4179887"/>
          </a:xfrm>
          <a:prstGeom prst="rect">
            <a:avLst/>
          </a:prstGeom>
          <a:noFill/>
          <a:ln w="9525">
            <a:noFill/>
            <a:miter lim="800000"/>
            <a:headEnd/>
            <a:tailEnd/>
          </a:ln>
        </p:spPr>
        <p:txBody>
          <a:bodyPr vert="horz" wrap="square" lIns="93113" tIns="46557" rIns="93113" bIns="46557"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bwMode="auto">
          <a:xfrm>
            <a:off x="0" y="8821738"/>
            <a:ext cx="3036888" cy="465137"/>
          </a:xfrm>
          <a:prstGeom prst="rect">
            <a:avLst/>
          </a:prstGeom>
          <a:noFill/>
          <a:ln w="9525">
            <a:noFill/>
            <a:miter lim="800000"/>
            <a:headEnd/>
            <a:tailEnd/>
          </a:ln>
        </p:spPr>
        <p:txBody>
          <a:bodyPr vert="horz" wrap="square" lIns="93113" tIns="46557" rIns="93113" bIns="46557" numCol="1" anchor="b" anchorCtr="0" compatLnSpc="1">
            <a:prstTxWarp prst="textNoShape">
              <a:avLst/>
            </a:prstTxWarp>
          </a:bodyPr>
          <a:lstStyle>
            <a:lvl1pPr defTabSz="931863">
              <a:defRPr sz="1200" b="0">
                <a:latin typeface="Calibri" pitchFamily="-111" charset="0"/>
                <a:ea typeface="ＭＳ Ｐゴシック" pitchFamily="-111" charset="-128"/>
                <a:cs typeface="ＭＳ Ｐゴシック" pitchFamily="-111" charset="-128"/>
              </a:defRPr>
            </a:lvl1pPr>
          </a:lstStyle>
          <a:p>
            <a:pPr>
              <a:defRPr/>
            </a:pPr>
            <a:endParaRPr lang="en-US"/>
          </a:p>
        </p:txBody>
      </p:sp>
      <p:sp>
        <p:nvSpPr>
          <p:cNvPr id="7" name="Slide Number Placeholder 6"/>
          <p:cNvSpPr>
            <a:spLocks noGrp="1"/>
          </p:cNvSpPr>
          <p:nvPr>
            <p:ph type="sldNum" sz="quarter" idx="5"/>
          </p:nvPr>
        </p:nvSpPr>
        <p:spPr bwMode="auto">
          <a:xfrm>
            <a:off x="3968750" y="8821738"/>
            <a:ext cx="3036888" cy="465137"/>
          </a:xfrm>
          <a:prstGeom prst="rect">
            <a:avLst/>
          </a:prstGeom>
          <a:noFill/>
          <a:ln w="9525">
            <a:noFill/>
            <a:miter lim="800000"/>
            <a:headEnd/>
            <a:tailEnd/>
          </a:ln>
        </p:spPr>
        <p:txBody>
          <a:bodyPr vert="horz" wrap="square" lIns="93113" tIns="46557" rIns="93113" bIns="46557" numCol="1" anchor="b" anchorCtr="0" compatLnSpc="1">
            <a:prstTxWarp prst="textNoShape">
              <a:avLst/>
            </a:prstTxWarp>
          </a:bodyPr>
          <a:lstStyle>
            <a:lvl1pPr algn="r" defTabSz="931863">
              <a:defRPr sz="1200" b="0">
                <a:latin typeface="Calibri" pitchFamily="34" charset="0"/>
                <a:ea typeface="ＭＳ Ｐゴシック" pitchFamily="-110" charset="-128"/>
                <a:cs typeface="+mn-cs"/>
              </a:defRPr>
            </a:lvl1pPr>
          </a:lstStyle>
          <a:p>
            <a:pPr>
              <a:defRPr/>
            </a:pPr>
            <a:fld id="{629B532E-7F1A-4C8F-BE23-E0FEE1710CE8}" type="slidenum">
              <a:rPr lang="en-US"/>
              <a:pPr>
                <a:defRPr/>
              </a:pPr>
              <a:t>‹#›</a:t>
            </a:fld>
            <a:endParaRPr lang="en-US" dirty="0"/>
          </a:p>
        </p:txBody>
      </p:sp>
    </p:spTree>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Slide Image Placeholder 1"/>
          <p:cNvSpPr>
            <a:spLocks noGrp="1" noRot="1" noChangeAspect="1"/>
          </p:cNvSpPr>
          <p:nvPr>
            <p:ph type="sldImg"/>
          </p:nvPr>
        </p:nvSpPr>
        <p:spPr>
          <a:noFill/>
        </p:spPr>
      </p:sp>
      <p:sp>
        <p:nvSpPr>
          <p:cNvPr id="13314"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13315" name="Slide Number Placeholder 3"/>
          <p:cNvSpPr>
            <a:spLocks noGrp="1"/>
          </p:cNvSpPr>
          <p:nvPr>
            <p:ph type="sldNum" sz="quarter" idx="5"/>
          </p:nvPr>
        </p:nvSpPr>
        <p:spPr>
          <a:noFill/>
        </p:spPr>
        <p:txBody>
          <a:bodyPr/>
          <a:lstStyle/>
          <a:p>
            <a:fld id="{7ACD0845-37E2-4262-A667-02F6464B7604}" type="slidenum">
              <a:rPr lang="en-US" smtClean="0">
                <a:ea typeface="ＭＳ Ｐゴシック"/>
                <a:cs typeface="ＭＳ Ｐゴシック"/>
              </a:rPr>
              <a:pPr/>
              <a:t>1</a:t>
            </a:fld>
            <a:endParaRPr lang="en-US" smtClean="0">
              <a:ea typeface="ＭＳ Ｐゴシック"/>
              <a:cs typeface="ＭＳ Ｐゴシック"/>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noFill/>
        </p:spPr>
      </p:sp>
      <p:sp>
        <p:nvSpPr>
          <p:cNvPr id="31746"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31747" name="Slide Number Placeholder 3"/>
          <p:cNvSpPr>
            <a:spLocks noGrp="1"/>
          </p:cNvSpPr>
          <p:nvPr>
            <p:ph type="sldNum" sz="quarter" idx="5"/>
          </p:nvPr>
        </p:nvSpPr>
        <p:spPr>
          <a:noFill/>
        </p:spPr>
        <p:txBody>
          <a:bodyPr/>
          <a:lstStyle/>
          <a:p>
            <a:fld id="{52FD8668-AA31-4F63-8732-C4D327A7CA2A}" type="slidenum">
              <a:rPr lang="en-US" smtClean="0">
                <a:ea typeface="ＭＳ Ｐゴシック"/>
                <a:cs typeface="ＭＳ Ｐゴシック"/>
              </a:rPr>
              <a:pPr/>
              <a:t>10</a:t>
            </a:fld>
            <a:endParaRPr lang="en-US" smtClean="0">
              <a:ea typeface="ＭＳ Ｐゴシック"/>
              <a:cs typeface="ＭＳ Ｐゴシック"/>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noFill/>
        </p:spPr>
      </p:sp>
      <p:sp>
        <p:nvSpPr>
          <p:cNvPr id="33794"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33795" name="Slide Number Placeholder 3"/>
          <p:cNvSpPr>
            <a:spLocks noGrp="1"/>
          </p:cNvSpPr>
          <p:nvPr>
            <p:ph type="sldNum" sz="quarter" idx="5"/>
          </p:nvPr>
        </p:nvSpPr>
        <p:spPr>
          <a:noFill/>
        </p:spPr>
        <p:txBody>
          <a:bodyPr/>
          <a:lstStyle/>
          <a:p>
            <a:fld id="{43FE87B8-1D8D-40C5-A18A-C04EBED4B0F2}" type="slidenum">
              <a:rPr lang="en-US" smtClean="0">
                <a:ea typeface="ＭＳ Ｐゴシック"/>
                <a:cs typeface="ＭＳ Ｐゴシック"/>
              </a:rPr>
              <a:pPr/>
              <a:t>11</a:t>
            </a:fld>
            <a:endParaRPr lang="en-US" smtClean="0">
              <a:ea typeface="ＭＳ Ｐゴシック"/>
              <a:cs typeface="ＭＳ Ｐゴシック"/>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noFill/>
        </p:spPr>
      </p:sp>
      <p:sp>
        <p:nvSpPr>
          <p:cNvPr id="35842"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35843" name="Slide Number Placeholder 3"/>
          <p:cNvSpPr>
            <a:spLocks noGrp="1"/>
          </p:cNvSpPr>
          <p:nvPr>
            <p:ph type="sldNum" sz="quarter" idx="5"/>
          </p:nvPr>
        </p:nvSpPr>
        <p:spPr>
          <a:noFill/>
        </p:spPr>
        <p:txBody>
          <a:bodyPr/>
          <a:lstStyle/>
          <a:p>
            <a:fld id="{5FFB22A4-8B11-484D-9617-EA5EAD5EEEF6}" type="slidenum">
              <a:rPr lang="en-US" smtClean="0">
                <a:ea typeface="ＭＳ Ｐゴシック"/>
                <a:cs typeface="ＭＳ Ｐゴシック"/>
              </a:rPr>
              <a:pPr/>
              <a:t>12</a:t>
            </a:fld>
            <a:endParaRPr lang="en-US" smtClean="0">
              <a:ea typeface="ＭＳ Ｐゴシック"/>
              <a:cs typeface="ＭＳ Ｐゴシック"/>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noFill/>
        </p:spPr>
      </p:sp>
      <p:sp>
        <p:nvSpPr>
          <p:cNvPr id="37890"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37891" name="Slide Number Placeholder 3"/>
          <p:cNvSpPr>
            <a:spLocks noGrp="1"/>
          </p:cNvSpPr>
          <p:nvPr>
            <p:ph type="sldNum" sz="quarter" idx="5"/>
          </p:nvPr>
        </p:nvSpPr>
        <p:spPr>
          <a:noFill/>
        </p:spPr>
        <p:txBody>
          <a:bodyPr/>
          <a:lstStyle/>
          <a:p>
            <a:fld id="{31449E09-F754-4C20-91F7-046663821273}" type="slidenum">
              <a:rPr lang="en-US" smtClean="0">
                <a:ea typeface="ＭＳ Ｐゴシック"/>
                <a:cs typeface="ＭＳ Ｐゴシック"/>
              </a:rPr>
              <a:pPr/>
              <a:t>13</a:t>
            </a:fld>
            <a:endParaRPr lang="en-US" smtClean="0">
              <a:ea typeface="ＭＳ Ｐゴシック"/>
              <a:cs typeface="ＭＳ Ｐゴシック"/>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a:noFill/>
        </p:spPr>
      </p:sp>
      <p:sp>
        <p:nvSpPr>
          <p:cNvPr id="39938"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39939" name="Slide Number Placeholder 3"/>
          <p:cNvSpPr>
            <a:spLocks noGrp="1"/>
          </p:cNvSpPr>
          <p:nvPr>
            <p:ph type="sldNum" sz="quarter" idx="5"/>
          </p:nvPr>
        </p:nvSpPr>
        <p:spPr>
          <a:noFill/>
        </p:spPr>
        <p:txBody>
          <a:bodyPr/>
          <a:lstStyle/>
          <a:p>
            <a:fld id="{3C8C34B9-DCD1-4B7F-9C46-EB4EF77C1364}" type="slidenum">
              <a:rPr lang="en-US" smtClean="0">
                <a:ea typeface="ＭＳ Ｐゴシック"/>
                <a:cs typeface="ＭＳ Ｐゴシック"/>
              </a:rPr>
              <a:pPr/>
              <a:t>14</a:t>
            </a:fld>
            <a:endParaRPr lang="en-US" smtClean="0">
              <a:ea typeface="ＭＳ Ｐゴシック"/>
              <a:cs typeface="ＭＳ Ｐゴシック"/>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a:noFill/>
        </p:spPr>
      </p:sp>
      <p:sp>
        <p:nvSpPr>
          <p:cNvPr id="41986"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41987" name="Slide Number Placeholder 3"/>
          <p:cNvSpPr>
            <a:spLocks noGrp="1"/>
          </p:cNvSpPr>
          <p:nvPr>
            <p:ph type="sldNum" sz="quarter" idx="5"/>
          </p:nvPr>
        </p:nvSpPr>
        <p:spPr>
          <a:noFill/>
        </p:spPr>
        <p:txBody>
          <a:bodyPr/>
          <a:lstStyle/>
          <a:p>
            <a:fld id="{0C279289-B850-4E95-BCC4-69E66E36D93A}" type="slidenum">
              <a:rPr lang="en-US" smtClean="0">
                <a:ea typeface="ＭＳ Ｐゴシック"/>
                <a:cs typeface="ＭＳ Ｐゴシック"/>
              </a:rPr>
              <a:pPr/>
              <a:t>15</a:t>
            </a:fld>
            <a:endParaRPr lang="en-US" smtClean="0">
              <a:ea typeface="ＭＳ Ｐゴシック"/>
              <a:cs typeface="ＭＳ Ｐゴシック"/>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a:noFill/>
        </p:spPr>
      </p:sp>
      <p:sp>
        <p:nvSpPr>
          <p:cNvPr id="44034"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44035" name="Slide Number Placeholder 3"/>
          <p:cNvSpPr>
            <a:spLocks noGrp="1"/>
          </p:cNvSpPr>
          <p:nvPr>
            <p:ph type="sldNum" sz="quarter" idx="5"/>
          </p:nvPr>
        </p:nvSpPr>
        <p:spPr>
          <a:noFill/>
        </p:spPr>
        <p:txBody>
          <a:bodyPr/>
          <a:lstStyle/>
          <a:p>
            <a:fld id="{C2CBD7CE-8F52-481B-A1A8-E97A9FF73606}" type="slidenum">
              <a:rPr lang="en-US" smtClean="0">
                <a:ea typeface="ＭＳ Ｐゴシック"/>
                <a:cs typeface="ＭＳ Ｐゴシック"/>
              </a:rPr>
              <a:pPr/>
              <a:t>16</a:t>
            </a:fld>
            <a:endParaRPr lang="en-US" smtClean="0">
              <a:ea typeface="ＭＳ Ｐゴシック"/>
              <a:cs typeface="ＭＳ Ｐゴシック"/>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a:noFill/>
        </p:spPr>
      </p:sp>
      <p:sp>
        <p:nvSpPr>
          <p:cNvPr id="46082"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46083" name="Slide Number Placeholder 3"/>
          <p:cNvSpPr>
            <a:spLocks noGrp="1"/>
          </p:cNvSpPr>
          <p:nvPr>
            <p:ph type="sldNum" sz="quarter" idx="5"/>
          </p:nvPr>
        </p:nvSpPr>
        <p:spPr>
          <a:noFill/>
        </p:spPr>
        <p:txBody>
          <a:bodyPr/>
          <a:lstStyle/>
          <a:p>
            <a:fld id="{C124121F-45C7-4838-AA38-15553CC21924}" type="slidenum">
              <a:rPr lang="en-US" smtClean="0">
                <a:ea typeface="ＭＳ Ｐゴシック"/>
                <a:cs typeface="ＭＳ Ｐゴシック"/>
              </a:rPr>
              <a:pPr/>
              <a:t>17</a:t>
            </a:fld>
            <a:endParaRPr lang="en-US" smtClean="0">
              <a:ea typeface="ＭＳ Ｐゴシック"/>
              <a:cs typeface="ＭＳ Ｐゴシック"/>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a:noFill/>
        </p:spPr>
      </p:sp>
      <p:sp>
        <p:nvSpPr>
          <p:cNvPr id="48130"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48131" name="Slide Number Placeholder 3"/>
          <p:cNvSpPr>
            <a:spLocks noGrp="1"/>
          </p:cNvSpPr>
          <p:nvPr>
            <p:ph type="sldNum" sz="quarter" idx="5"/>
          </p:nvPr>
        </p:nvSpPr>
        <p:spPr>
          <a:noFill/>
        </p:spPr>
        <p:txBody>
          <a:bodyPr/>
          <a:lstStyle/>
          <a:p>
            <a:fld id="{B6A903ED-8458-440C-820F-3A1483EF24FD}" type="slidenum">
              <a:rPr lang="en-US" smtClean="0">
                <a:ea typeface="ＭＳ Ｐゴシック"/>
                <a:cs typeface="ＭＳ Ｐゴシック"/>
              </a:rPr>
              <a:pPr/>
              <a:t>18</a:t>
            </a:fld>
            <a:endParaRPr lang="en-US" smtClean="0">
              <a:ea typeface="ＭＳ Ｐゴシック"/>
              <a:cs typeface="ＭＳ Ｐゴシック"/>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a:noFill/>
        </p:spPr>
      </p:sp>
      <p:sp>
        <p:nvSpPr>
          <p:cNvPr id="50178"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50179" name="Slide Number Placeholder 3"/>
          <p:cNvSpPr>
            <a:spLocks noGrp="1"/>
          </p:cNvSpPr>
          <p:nvPr>
            <p:ph type="sldNum" sz="quarter" idx="5"/>
          </p:nvPr>
        </p:nvSpPr>
        <p:spPr>
          <a:noFill/>
        </p:spPr>
        <p:txBody>
          <a:bodyPr/>
          <a:lstStyle/>
          <a:p>
            <a:fld id="{04604510-DBDD-4031-80E9-DEA6B3B5162A}" type="slidenum">
              <a:rPr lang="en-US" smtClean="0">
                <a:ea typeface="ＭＳ Ｐゴシック"/>
                <a:cs typeface="ＭＳ Ｐゴシック"/>
              </a:rPr>
              <a:pPr/>
              <a:t>19</a:t>
            </a:fld>
            <a:endParaRPr lang="en-US" smtClean="0">
              <a:ea typeface="ＭＳ Ｐゴシック"/>
              <a:cs typeface="ＭＳ Ｐゴシック"/>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a:noFill/>
        </p:spPr>
      </p:sp>
      <p:sp>
        <p:nvSpPr>
          <p:cNvPr id="15362" name="Notes Placeholder 2"/>
          <p:cNvSpPr>
            <a:spLocks noGrp="1"/>
          </p:cNvSpPr>
          <p:nvPr>
            <p:ph type="body" idx="1"/>
          </p:nvPr>
        </p:nvSpPr>
        <p:spPr>
          <a:noFill/>
          <a:ln/>
        </p:spPr>
        <p:txBody>
          <a:bodyPr/>
          <a:lstStyle/>
          <a:p>
            <a:pPr defTabSz="914400"/>
            <a:endParaRPr lang="en-US" smtClean="0">
              <a:ea typeface="ＭＳ Ｐゴシック"/>
              <a:cs typeface="ＭＳ Ｐゴシック"/>
            </a:endParaRPr>
          </a:p>
        </p:txBody>
      </p:sp>
      <p:sp>
        <p:nvSpPr>
          <p:cNvPr id="15363" name="Slide Number Placeholder 3"/>
          <p:cNvSpPr txBox="1">
            <a:spLocks noGrp="1"/>
          </p:cNvSpPr>
          <p:nvPr/>
        </p:nvSpPr>
        <p:spPr bwMode="auto">
          <a:xfrm>
            <a:off x="3968750" y="8821738"/>
            <a:ext cx="3036888" cy="465137"/>
          </a:xfrm>
          <a:prstGeom prst="rect">
            <a:avLst/>
          </a:prstGeom>
          <a:noFill/>
          <a:ln w="9525">
            <a:noFill/>
            <a:miter lim="800000"/>
            <a:headEnd/>
            <a:tailEnd/>
          </a:ln>
        </p:spPr>
        <p:txBody>
          <a:bodyPr lIns="93113" tIns="46557" rIns="93113" bIns="46557" anchor="b"/>
          <a:lstStyle/>
          <a:p>
            <a:pPr algn="r" defTabSz="931863"/>
            <a:fld id="{F47833B0-E326-4F33-9AC3-A6C1D12E9EAC}" type="slidenum">
              <a:rPr lang="en-US" sz="1200" b="0"/>
              <a:pPr algn="r" defTabSz="931863"/>
              <a:t>2</a:t>
            </a:fld>
            <a:endParaRPr lang="en-US" sz="1200" b="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a:noFill/>
        </p:spPr>
      </p:sp>
      <p:sp>
        <p:nvSpPr>
          <p:cNvPr id="52226"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52227" name="Slide Number Placeholder 3"/>
          <p:cNvSpPr>
            <a:spLocks noGrp="1"/>
          </p:cNvSpPr>
          <p:nvPr>
            <p:ph type="sldNum" sz="quarter" idx="5"/>
          </p:nvPr>
        </p:nvSpPr>
        <p:spPr>
          <a:noFill/>
        </p:spPr>
        <p:txBody>
          <a:bodyPr/>
          <a:lstStyle/>
          <a:p>
            <a:fld id="{D854AD09-C0ED-483C-AE0D-9B2D572DE324}" type="slidenum">
              <a:rPr lang="en-US" smtClean="0">
                <a:ea typeface="ＭＳ Ｐゴシック"/>
                <a:cs typeface="ＭＳ Ｐゴシック"/>
              </a:rPr>
              <a:pPr/>
              <a:t>20</a:t>
            </a:fld>
            <a:endParaRPr lang="en-US" smtClean="0">
              <a:ea typeface="ＭＳ Ｐゴシック"/>
              <a:cs typeface="ＭＳ Ｐゴシック"/>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a:noFill/>
        </p:spPr>
      </p:sp>
      <p:sp>
        <p:nvSpPr>
          <p:cNvPr id="54274"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54275" name="Slide Number Placeholder 3"/>
          <p:cNvSpPr>
            <a:spLocks noGrp="1"/>
          </p:cNvSpPr>
          <p:nvPr>
            <p:ph type="sldNum" sz="quarter" idx="5"/>
          </p:nvPr>
        </p:nvSpPr>
        <p:spPr>
          <a:noFill/>
        </p:spPr>
        <p:txBody>
          <a:bodyPr/>
          <a:lstStyle/>
          <a:p>
            <a:fld id="{DC753CCB-6351-46A7-9259-B215038ADA84}" type="slidenum">
              <a:rPr lang="en-US" smtClean="0">
                <a:ea typeface="ＭＳ Ｐゴシック"/>
                <a:cs typeface="ＭＳ Ｐゴシック"/>
              </a:rPr>
              <a:pPr/>
              <a:t>21</a:t>
            </a:fld>
            <a:endParaRPr lang="en-US" smtClean="0">
              <a:ea typeface="ＭＳ Ｐゴシック"/>
              <a:cs typeface="ＭＳ Ｐゴシック"/>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noFill/>
        </p:spPr>
      </p:sp>
      <p:sp>
        <p:nvSpPr>
          <p:cNvPr id="56322"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56323" name="Slide Number Placeholder 3"/>
          <p:cNvSpPr>
            <a:spLocks noGrp="1"/>
          </p:cNvSpPr>
          <p:nvPr>
            <p:ph type="sldNum" sz="quarter" idx="5"/>
          </p:nvPr>
        </p:nvSpPr>
        <p:spPr>
          <a:noFill/>
        </p:spPr>
        <p:txBody>
          <a:bodyPr/>
          <a:lstStyle/>
          <a:p>
            <a:fld id="{BA8AE14C-D760-446B-B039-29D69CD02B64}" type="slidenum">
              <a:rPr lang="en-US" smtClean="0">
                <a:ea typeface="ＭＳ Ｐゴシック"/>
                <a:cs typeface="ＭＳ Ｐゴシック"/>
              </a:rPr>
              <a:pPr/>
              <a:t>22</a:t>
            </a:fld>
            <a:endParaRPr lang="en-US" smtClean="0">
              <a:ea typeface="ＭＳ Ｐゴシック"/>
              <a:cs typeface="ＭＳ Ｐゴシック"/>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a:noFill/>
        </p:spPr>
      </p:sp>
      <p:sp>
        <p:nvSpPr>
          <p:cNvPr id="58370"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58371" name="Slide Number Placeholder 3"/>
          <p:cNvSpPr>
            <a:spLocks noGrp="1"/>
          </p:cNvSpPr>
          <p:nvPr>
            <p:ph type="sldNum" sz="quarter" idx="5"/>
          </p:nvPr>
        </p:nvSpPr>
        <p:spPr>
          <a:noFill/>
        </p:spPr>
        <p:txBody>
          <a:bodyPr/>
          <a:lstStyle/>
          <a:p>
            <a:fld id="{A1B14023-56C9-4AB7-BD7C-FC47269D9A24}" type="slidenum">
              <a:rPr lang="en-US" smtClean="0">
                <a:ea typeface="ＭＳ Ｐゴシック"/>
                <a:cs typeface="ＭＳ Ｐゴシック"/>
              </a:rPr>
              <a:pPr/>
              <a:t>23</a:t>
            </a:fld>
            <a:endParaRPr lang="en-US" smtClean="0">
              <a:ea typeface="ＭＳ Ｐゴシック"/>
              <a:cs typeface="ＭＳ Ｐゴシック"/>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a:noFill/>
        </p:spPr>
      </p:sp>
      <p:sp>
        <p:nvSpPr>
          <p:cNvPr id="60418"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60419" name="Slide Number Placeholder 3"/>
          <p:cNvSpPr>
            <a:spLocks noGrp="1"/>
          </p:cNvSpPr>
          <p:nvPr>
            <p:ph type="sldNum" sz="quarter" idx="5"/>
          </p:nvPr>
        </p:nvSpPr>
        <p:spPr>
          <a:noFill/>
        </p:spPr>
        <p:txBody>
          <a:bodyPr/>
          <a:lstStyle/>
          <a:p>
            <a:fld id="{EF668A72-EFB3-4475-8846-51506D9FDB3E}" type="slidenum">
              <a:rPr lang="en-US" smtClean="0">
                <a:ea typeface="ＭＳ Ｐゴシック"/>
                <a:cs typeface="ＭＳ Ｐゴシック"/>
              </a:rPr>
              <a:pPr/>
              <a:t>24</a:t>
            </a:fld>
            <a:endParaRPr lang="en-US" smtClean="0">
              <a:ea typeface="ＭＳ Ｐゴシック"/>
              <a:cs typeface="ＭＳ Ｐゴシック"/>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a:noFill/>
        </p:spPr>
      </p:sp>
      <p:sp>
        <p:nvSpPr>
          <p:cNvPr id="62466"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62467" name="Slide Number Placeholder 3"/>
          <p:cNvSpPr>
            <a:spLocks noGrp="1"/>
          </p:cNvSpPr>
          <p:nvPr>
            <p:ph type="sldNum" sz="quarter" idx="5"/>
          </p:nvPr>
        </p:nvSpPr>
        <p:spPr>
          <a:noFill/>
        </p:spPr>
        <p:txBody>
          <a:bodyPr/>
          <a:lstStyle/>
          <a:p>
            <a:fld id="{7141F338-AED3-4577-8C60-5F8D026319B0}" type="slidenum">
              <a:rPr lang="en-US" smtClean="0">
                <a:ea typeface="ＭＳ Ｐゴシック"/>
                <a:cs typeface="ＭＳ Ｐゴシック"/>
              </a:rPr>
              <a:pPr/>
              <a:t>25</a:t>
            </a:fld>
            <a:endParaRPr lang="en-US" smtClean="0">
              <a:ea typeface="ＭＳ Ｐゴシック"/>
              <a:cs typeface="ＭＳ Ｐゴシック"/>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a:noFill/>
        </p:spPr>
      </p:sp>
      <p:sp>
        <p:nvSpPr>
          <p:cNvPr id="64514"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64515" name="Slide Number Placeholder 3"/>
          <p:cNvSpPr>
            <a:spLocks noGrp="1"/>
          </p:cNvSpPr>
          <p:nvPr>
            <p:ph type="sldNum" sz="quarter" idx="5"/>
          </p:nvPr>
        </p:nvSpPr>
        <p:spPr>
          <a:noFill/>
        </p:spPr>
        <p:txBody>
          <a:bodyPr/>
          <a:lstStyle/>
          <a:p>
            <a:fld id="{D9AF2763-8E19-46B5-9697-6E1B22AD3393}" type="slidenum">
              <a:rPr lang="en-US" smtClean="0">
                <a:ea typeface="ＭＳ Ｐゴシック"/>
                <a:cs typeface="ＭＳ Ｐゴシック"/>
              </a:rPr>
              <a:pPr/>
              <a:t>26</a:t>
            </a:fld>
            <a:endParaRPr lang="en-US" smtClean="0">
              <a:ea typeface="ＭＳ Ｐゴシック"/>
              <a:cs typeface="ＭＳ Ｐゴシック"/>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noTextEdit="1"/>
          </p:cNvSpPr>
          <p:nvPr>
            <p:ph type="sldImg"/>
          </p:nvPr>
        </p:nvSpPr>
        <p:spPr>
          <a:noFill/>
        </p:spPr>
      </p:sp>
      <p:sp>
        <p:nvSpPr>
          <p:cNvPr id="17410" name="Notes Placeholder 2"/>
          <p:cNvSpPr>
            <a:spLocks noGrp="1"/>
          </p:cNvSpPr>
          <p:nvPr>
            <p:ph type="body" idx="1"/>
          </p:nvPr>
        </p:nvSpPr>
        <p:spPr>
          <a:noFill/>
          <a:ln/>
        </p:spPr>
        <p:txBody>
          <a:bodyPr/>
          <a:lstStyle/>
          <a:p>
            <a:pPr>
              <a:buFontTx/>
              <a:buChar char="•"/>
            </a:pPr>
            <a:r>
              <a:rPr lang="en-US" b="1" smtClean="0">
                <a:ea typeface="ＭＳ Ｐゴシック"/>
                <a:cs typeface="ＭＳ Ｐゴシック"/>
              </a:rPr>
              <a:t>NEED TO FOCUS ON A FEW PAPs </a:t>
            </a:r>
            <a:r>
              <a:rPr lang="en-US" smtClean="0">
                <a:ea typeface="ＭＳ Ｐゴシック"/>
                <a:cs typeface="ＭＳ Ｐゴシック"/>
              </a:rPr>
              <a:t>that may be of interest to regulators or have regulatory policy implications </a:t>
            </a:r>
            <a:r>
              <a:rPr lang="en-US" b="1" smtClean="0">
                <a:ea typeface="ＭＳ Ｐゴシック"/>
                <a:cs typeface="ＭＳ Ｐゴシック"/>
              </a:rPr>
              <a:t>AND DEMONSTRATE PROGRESS.  </a:t>
            </a:r>
            <a:r>
              <a:rPr lang="en-US" smtClean="0">
                <a:ea typeface="ＭＳ Ｐゴシック"/>
                <a:cs typeface="ＭＳ Ｐゴシック"/>
              </a:rPr>
              <a:t>This may require an additional or different slide.  Potential candidate PAPs to discuss include: </a:t>
            </a:r>
          </a:p>
          <a:p>
            <a:pPr lvl="1">
              <a:buFontTx/>
              <a:buChar char="•"/>
            </a:pPr>
            <a:r>
              <a:rPr lang="en-US" smtClean="0">
                <a:ea typeface="ＭＳ Ｐゴシック"/>
              </a:rPr>
              <a:t> PAP 0 – Meter Upgradeability Standard</a:t>
            </a:r>
          </a:p>
          <a:p>
            <a:pPr lvl="1">
              <a:buFontTx/>
              <a:buChar char="•"/>
            </a:pPr>
            <a:r>
              <a:rPr lang="en-US" smtClean="0">
                <a:ea typeface="ＭＳ Ｐゴシック"/>
              </a:rPr>
              <a:t> PAP 3 - Common Price Communication Model</a:t>
            </a:r>
          </a:p>
          <a:p>
            <a:pPr lvl="1">
              <a:buFontTx/>
              <a:buChar char="•"/>
            </a:pPr>
            <a:r>
              <a:rPr lang="en-US" smtClean="0">
                <a:ea typeface="ＭＳ Ｐゴシック"/>
              </a:rPr>
              <a:t> PAP 9 - Standard DR and DER Signals</a:t>
            </a:r>
          </a:p>
          <a:p>
            <a:pPr lvl="1">
              <a:buFontTx/>
              <a:buChar char="•"/>
            </a:pPr>
            <a:r>
              <a:rPr lang="en-US" smtClean="0">
                <a:ea typeface="ＭＳ Ｐゴシック"/>
              </a:rPr>
              <a:t> PAP 10 - Standard Energy Usage Information</a:t>
            </a:r>
          </a:p>
          <a:p>
            <a:pPr lvl="1">
              <a:buFontTx/>
              <a:buChar char="•"/>
            </a:pPr>
            <a:r>
              <a:rPr lang="en-US" smtClean="0">
                <a:ea typeface="ＭＳ Ｐゴシック"/>
              </a:rPr>
              <a:t> PAP 11 - Interoperability Standards to Support Plug-in Electric Vehicles</a:t>
            </a:r>
          </a:p>
          <a:p>
            <a:pPr lvl="1">
              <a:buFontTx/>
              <a:buChar char="•"/>
            </a:pPr>
            <a:r>
              <a:rPr lang="en-US" smtClean="0">
                <a:ea typeface="ＭＳ Ｐゴシック"/>
              </a:rPr>
              <a:t> PAP 16 - Wind Plant Communications</a:t>
            </a:r>
          </a:p>
          <a:p>
            <a:endParaRPr lang="en-US" b="1" smtClean="0">
              <a:ea typeface="ＭＳ Ｐゴシック"/>
              <a:cs typeface="ＭＳ Ｐゴシック"/>
            </a:endParaRPr>
          </a:p>
        </p:txBody>
      </p:sp>
      <p:sp>
        <p:nvSpPr>
          <p:cNvPr id="17411" name="Slide Number Placeholder 3"/>
          <p:cNvSpPr>
            <a:spLocks noGrp="1"/>
          </p:cNvSpPr>
          <p:nvPr>
            <p:ph type="sldNum" sz="quarter" idx="5"/>
          </p:nvPr>
        </p:nvSpPr>
        <p:spPr>
          <a:noFill/>
        </p:spPr>
        <p:txBody>
          <a:bodyPr/>
          <a:lstStyle/>
          <a:p>
            <a:fld id="{AB6E0B43-A935-4586-A839-A19A58AFCCE7}" type="slidenum">
              <a:rPr lang="en-US" smtClean="0">
                <a:ea typeface="ＭＳ Ｐゴシック"/>
                <a:cs typeface="ＭＳ Ｐゴシック"/>
              </a:rPr>
              <a:pPr/>
              <a:t>3</a:t>
            </a:fld>
            <a:endParaRPr lang="en-US" smtClean="0">
              <a:ea typeface="ＭＳ Ｐゴシック"/>
              <a:cs typeface="ＭＳ Ｐゴシック"/>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a:noFill/>
        </p:spPr>
      </p:sp>
      <p:sp>
        <p:nvSpPr>
          <p:cNvPr id="19458"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19459" name="Footer Placeholder 3"/>
          <p:cNvSpPr>
            <a:spLocks noGrp="1"/>
          </p:cNvSpPr>
          <p:nvPr>
            <p:ph type="ftr" sz="quarter" idx="4"/>
          </p:nvPr>
        </p:nvSpPr>
        <p:spPr>
          <a:noFill/>
        </p:spPr>
        <p:txBody>
          <a:bodyPr/>
          <a:lstStyle/>
          <a:p>
            <a:endParaRPr lang="en-US" smtClean="0">
              <a:latin typeface="Calibri" pitchFamily="34" charset="0"/>
              <a:ea typeface="ＭＳ Ｐゴシック"/>
              <a:cs typeface="ＭＳ Ｐゴシック"/>
            </a:endParaRPr>
          </a:p>
        </p:txBody>
      </p:sp>
      <p:sp>
        <p:nvSpPr>
          <p:cNvPr id="19460" name="Slide Number Placeholder 4"/>
          <p:cNvSpPr>
            <a:spLocks noGrp="1"/>
          </p:cNvSpPr>
          <p:nvPr>
            <p:ph type="sldNum" sz="quarter" idx="5"/>
          </p:nvPr>
        </p:nvSpPr>
        <p:spPr>
          <a:noFill/>
        </p:spPr>
        <p:txBody>
          <a:bodyPr/>
          <a:lstStyle/>
          <a:p>
            <a:fld id="{6DED62B9-0C02-49A7-A7AD-865FE895B6F6}" type="slidenum">
              <a:rPr lang="en-US" smtClean="0">
                <a:ea typeface="ＭＳ Ｐゴシック"/>
                <a:cs typeface="ＭＳ Ｐゴシック"/>
              </a:rPr>
              <a:pPr/>
              <a:t>4</a:t>
            </a:fld>
            <a:endParaRPr lang="en-US" smtClean="0">
              <a:ea typeface="ＭＳ Ｐゴシック"/>
              <a:cs typeface="ＭＳ Ｐゴシック"/>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a:noFill/>
        </p:spPr>
      </p:sp>
      <p:sp>
        <p:nvSpPr>
          <p:cNvPr id="21506"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21507" name="Slide Number Placeholder 3"/>
          <p:cNvSpPr>
            <a:spLocks noGrp="1"/>
          </p:cNvSpPr>
          <p:nvPr>
            <p:ph type="sldNum" sz="quarter" idx="5"/>
          </p:nvPr>
        </p:nvSpPr>
        <p:spPr>
          <a:noFill/>
        </p:spPr>
        <p:txBody>
          <a:bodyPr/>
          <a:lstStyle/>
          <a:p>
            <a:fld id="{1F0C5EE2-D00A-4FB9-ABFC-61C4227BC53A}" type="slidenum">
              <a:rPr lang="en-US" smtClean="0">
                <a:ea typeface="ＭＳ Ｐゴシック"/>
                <a:cs typeface="ＭＳ Ｐゴシック"/>
              </a:rPr>
              <a:pPr/>
              <a:t>5</a:t>
            </a:fld>
            <a:endParaRPr lang="en-US" smtClean="0">
              <a:ea typeface="ＭＳ Ｐゴシック"/>
              <a:cs typeface="ＭＳ Ｐゴシック"/>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noFill/>
        </p:spPr>
      </p:sp>
      <p:sp>
        <p:nvSpPr>
          <p:cNvPr id="23554"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23555" name="Slide Number Placeholder 3"/>
          <p:cNvSpPr>
            <a:spLocks noGrp="1"/>
          </p:cNvSpPr>
          <p:nvPr>
            <p:ph type="sldNum" sz="quarter" idx="5"/>
          </p:nvPr>
        </p:nvSpPr>
        <p:spPr>
          <a:noFill/>
        </p:spPr>
        <p:txBody>
          <a:bodyPr/>
          <a:lstStyle/>
          <a:p>
            <a:fld id="{2B392DD3-5E6B-4FC4-9AB6-425DE86C59F4}" type="slidenum">
              <a:rPr lang="en-US" smtClean="0">
                <a:ea typeface="ＭＳ Ｐゴシック"/>
                <a:cs typeface="ＭＳ Ｐゴシック"/>
              </a:rPr>
              <a:pPr/>
              <a:t>6</a:t>
            </a:fld>
            <a:endParaRPr lang="en-US" smtClean="0">
              <a:ea typeface="ＭＳ Ｐゴシック"/>
              <a:cs typeface="ＭＳ Ｐゴシック"/>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noFill/>
        </p:spPr>
      </p:sp>
      <p:sp>
        <p:nvSpPr>
          <p:cNvPr id="25602"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25603" name="Footer Placeholder 3"/>
          <p:cNvSpPr>
            <a:spLocks noGrp="1"/>
          </p:cNvSpPr>
          <p:nvPr>
            <p:ph type="ftr" sz="quarter" idx="4"/>
          </p:nvPr>
        </p:nvSpPr>
        <p:spPr>
          <a:noFill/>
        </p:spPr>
        <p:txBody>
          <a:bodyPr/>
          <a:lstStyle/>
          <a:p>
            <a:endParaRPr lang="en-US" smtClean="0">
              <a:latin typeface="Calibri" pitchFamily="34" charset="0"/>
              <a:ea typeface="ＭＳ Ｐゴシック"/>
              <a:cs typeface="ＭＳ Ｐゴシック"/>
            </a:endParaRPr>
          </a:p>
        </p:txBody>
      </p:sp>
      <p:sp>
        <p:nvSpPr>
          <p:cNvPr id="25604" name="Slide Number Placeholder 4"/>
          <p:cNvSpPr>
            <a:spLocks noGrp="1"/>
          </p:cNvSpPr>
          <p:nvPr>
            <p:ph type="sldNum" sz="quarter" idx="5"/>
          </p:nvPr>
        </p:nvSpPr>
        <p:spPr>
          <a:noFill/>
        </p:spPr>
        <p:txBody>
          <a:bodyPr/>
          <a:lstStyle/>
          <a:p>
            <a:fld id="{2BDE49E7-6D14-4AD9-BF52-BD1856EB7768}" type="slidenum">
              <a:rPr lang="en-US" smtClean="0">
                <a:ea typeface="ＭＳ Ｐゴシック"/>
                <a:cs typeface="ＭＳ Ｐゴシック"/>
              </a:rPr>
              <a:pPr/>
              <a:t>7</a:t>
            </a:fld>
            <a:endParaRPr lang="en-US" smtClean="0">
              <a:ea typeface="ＭＳ Ｐゴシック"/>
              <a:cs typeface="ＭＳ Ｐゴシック"/>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a:noFill/>
        </p:spPr>
      </p:sp>
      <p:sp>
        <p:nvSpPr>
          <p:cNvPr id="27650" name="Notes Placeholder 2"/>
          <p:cNvSpPr>
            <a:spLocks noGrp="1"/>
          </p:cNvSpPr>
          <p:nvPr>
            <p:ph type="body" idx="1"/>
          </p:nvPr>
        </p:nvSpPr>
        <p:spPr>
          <a:noFill/>
          <a:ln/>
        </p:spPr>
        <p:txBody>
          <a:bodyPr/>
          <a:lstStyle/>
          <a:p>
            <a:endParaRPr lang="en-US" smtClean="0">
              <a:ea typeface="ＭＳ Ｐゴシック"/>
              <a:cs typeface="ＭＳ Ｐゴシック"/>
            </a:endParaRPr>
          </a:p>
        </p:txBody>
      </p:sp>
      <p:sp>
        <p:nvSpPr>
          <p:cNvPr id="27651" name="Slide Number Placeholder 3"/>
          <p:cNvSpPr>
            <a:spLocks noGrp="1"/>
          </p:cNvSpPr>
          <p:nvPr>
            <p:ph type="sldNum" sz="quarter" idx="5"/>
          </p:nvPr>
        </p:nvSpPr>
        <p:spPr>
          <a:noFill/>
        </p:spPr>
        <p:txBody>
          <a:bodyPr/>
          <a:lstStyle/>
          <a:p>
            <a:fld id="{CCD1F204-A439-4BD5-8D15-49ABF771F0C7}" type="slidenum">
              <a:rPr lang="en-US" smtClean="0">
                <a:ea typeface="ＭＳ Ｐゴシック"/>
                <a:cs typeface="ＭＳ Ｐゴシック"/>
              </a:rPr>
              <a:pPr/>
              <a:t>8</a:t>
            </a:fld>
            <a:endParaRPr lang="en-US" smtClean="0">
              <a:ea typeface="ＭＳ Ｐゴシック"/>
              <a:cs typeface="ＭＳ Ｐゴシック"/>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a:noFill/>
        </p:spPr>
      </p:sp>
      <p:sp>
        <p:nvSpPr>
          <p:cNvPr id="29698" name="Notes Placeholder 2"/>
          <p:cNvSpPr>
            <a:spLocks noGrp="1"/>
          </p:cNvSpPr>
          <p:nvPr>
            <p:ph type="body" idx="1"/>
          </p:nvPr>
        </p:nvSpPr>
        <p:spPr>
          <a:noFill/>
          <a:ln/>
        </p:spPr>
        <p:txBody>
          <a:bodyPr/>
          <a:lstStyle/>
          <a:p>
            <a:r>
              <a:rPr lang="en-US" smtClean="0">
                <a:ea typeface="ＭＳ Ｐゴシック"/>
                <a:cs typeface="ＭＳ Ｐゴシック"/>
              </a:rPr>
              <a:t>`</a:t>
            </a:r>
          </a:p>
        </p:txBody>
      </p:sp>
      <p:sp>
        <p:nvSpPr>
          <p:cNvPr id="29699" name="Slide Number Placeholder 3"/>
          <p:cNvSpPr>
            <a:spLocks noGrp="1"/>
          </p:cNvSpPr>
          <p:nvPr>
            <p:ph type="sldNum" sz="quarter" idx="5"/>
          </p:nvPr>
        </p:nvSpPr>
        <p:spPr>
          <a:noFill/>
        </p:spPr>
        <p:txBody>
          <a:bodyPr/>
          <a:lstStyle/>
          <a:p>
            <a:fld id="{1519251A-3727-43B3-882C-5477E7493773}" type="slidenum">
              <a:rPr lang="en-US" smtClean="0">
                <a:ea typeface="ＭＳ Ｐゴシック"/>
                <a:cs typeface="ＭＳ Ｐゴシック"/>
              </a:rPr>
              <a:pPr/>
              <a:t>9</a:t>
            </a:fld>
            <a:endParaRPr lang="en-US" smtClean="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1_Section Header">
    <p:spTree>
      <p:nvGrpSpPr>
        <p:cNvPr id="1" name=""/>
        <p:cNvGrpSpPr/>
        <p:nvPr/>
      </p:nvGrpSpPr>
      <p:grpSpPr>
        <a:xfrm>
          <a:off x="0" y="0"/>
          <a:ext cx="0" cy="0"/>
          <a:chOff x="0" y="0"/>
          <a:chExt cx="0" cy="0"/>
        </a:xfrm>
      </p:grpSpPr>
      <p:sp>
        <p:nvSpPr>
          <p:cNvPr id="3" name="Rectangle 8"/>
          <p:cNvSpPr/>
          <p:nvPr userDrawn="1"/>
        </p:nvSpPr>
        <p:spPr>
          <a:xfrm>
            <a:off x="0" y="4038600"/>
            <a:ext cx="9144000" cy="609600"/>
          </a:xfrm>
          <a:prstGeom prst="rect">
            <a:avLst/>
          </a:prstGeom>
          <a:solidFill>
            <a:srgbClr val="84CFC8"/>
          </a:solidFill>
          <a:ln w="25400" cap="rnd" cmpd="sng" algn="ctr">
            <a:noFill/>
            <a:prstDash val="solid"/>
          </a:ln>
          <a:effectLst/>
        </p:spPr>
        <p:style>
          <a:lnRef idx="2">
            <a:schemeClr val="accent6"/>
          </a:lnRef>
          <a:fillRef idx="1">
            <a:schemeClr val="lt1"/>
          </a:fillRef>
          <a:effectRef idx="0">
            <a:schemeClr val="accent6"/>
          </a:effectRef>
          <a:fontRef idx="minor">
            <a:schemeClr val="dk1"/>
          </a:fontRef>
        </p:style>
        <p:txBody>
          <a:bodyPr anchor="ctr"/>
          <a:lstStyle>
            <a:extLst/>
          </a:lstStyle>
          <a:p>
            <a:pPr algn="ctr">
              <a:defRPr/>
            </a:pPr>
            <a:endParaRPr lang="en-US" dirty="0">
              <a:effectLst>
                <a:outerShdw blurRad="50800" dist="38100" dir="5400000" algn="t" rotWithShape="0">
                  <a:prstClr val="black">
                    <a:alpha val="40000"/>
                  </a:prstClr>
                </a:outerShdw>
              </a:effectLst>
            </a:endParaRPr>
          </a:p>
        </p:txBody>
      </p:sp>
      <p:pic>
        <p:nvPicPr>
          <p:cNvPr id="4" name="Rectangle 9"/>
          <p:cNvPicPr>
            <a:picLocks noChangeAspect="1"/>
          </p:cNvPicPr>
          <p:nvPr/>
        </p:nvPicPr>
        <p:blipFill>
          <a:blip r:embed="rId2"/>
          <a:srcRect/>
          <a:stretch>
            <a:fillRect/>
          </a:stretch>
        </p:blipFill>
        <p:spPr bwMode="auto">
          <a:xfrm>
            <a:off x="7600950" y="6238875"/>
            <a:ext cx="838200" cy="615950"/>
          </a:xfrm>
          <a:prstGeom prst="rect">
            <a:avLst/>
          </a:prstGeom>
          <a:noFill/>
          <a:ln w="9525">
            <a:noFill/>
            <a:miter lim="800000"/>
            <a:headEnd/>
            <a:tailEnd/>
          </a:ln>
        </p:spPr>
      </p:pic>
      <p:sp>
        <p:nvSpPr>
          <p:cNvPr id="5" name="Rectangle 10"/>
          <p:cNvSpPr/>
          <p:nvPr userDrawn="1"/>
        </p:nvSpPr>
        <p:spPr>
          <a:xfrm>
            <a:off x="0" y="4646613"/>
            <a:ext cx="9144000" cy="26987"/>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defRPr/>
            </a:pPr>
            <a:endParaRPr lang="en-US" dirty="0"/>
          </a:p>
        </p:txBody>
      </p:sp>
      <p:sp>
        <p:nvSpPr>
          <p:cNvPr id="6" name="Rectangle 14"/>
          <p:cNvSpPr/>
          <p:nvPr userDrawn="1"/>
        </p:nvSpPr>
        <p:spPr>
          <a:xfrm>
            <a:off x="7391400" y="6019800"/>
            <a:ext cx="12192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7" name="Rectangle 11"/>
          <p:cNvSpPr/>
          <p:nvPr userDrawn="1"/>
        </p:nvSpPr>
        <p:spPr>
          <a:xfrm>
            <a:off x="7010400" y="5715000"/>
            <a:ext cx="18288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pic>
        <p:nvPicPr>
          <p:cNvPr id="8" name="Picture 15" descr="SGIP-CM-NoTM-Large.png"/>
          <p:cNvPicPr>
            <a:picLocks noChangeAspect="1"/>
          </p:cNvPicPr>
          <p:nvPr userDrawn="1"/>
        </p:nvPicPr>
        <p:blipFill>
          <a:blip r:embed="rId3"/>
          <a:srcRect/>
          <a:stretch>
            <a:fillRect/>
          </a:stretch>
        </p:blipFill>
        <p:spPr bwMode="auto">
          <a:xfrm>
            <a:off x="7010400" y="5791200"/>
            <a:ext cx="1449388" cy="936625"/>
          </a:xfrm>
          <a:prstGeom prst="rect">
            <a:avLst/>
          </a:prstGeom>
          <a:noFill/>
          <a:ln w="9525">
            <a:noFill/>
            <a:miter lim="800000"/>
            <a:headEnd/>
            <a:tailEnd/>
          </a:ln>
        </p:spPr>
      </p:pic>
      <p:sp>
        <p:nvSpPr>
          <p:cNvPr id="9" name="Slide Number Placeholder 5"/>
          <p:cNvSpPr txBox="1">
            <a:spLocks/>
          </p:cNvSpPr>
          <p:nvPr userDrawn="1"/>
        </p:nvSpPr>
        <p:spPr>
          <a:xfrm>
            <a:off x="7848600" y="6432550"/>
            <a:ext cx="1066800" cy="288925"/>
          </a:xfrm>
          <a:prstGeom prst="rect">
            <a:avLst/>
          </a:prstGeom>
        </p:spPr>
        <p:txBody>
          <a:bodyPr anchor="ctr"/>
          <a:lstStyle>
            <a:lvl1pPr>
              <a:defRPr/>
            </a:lvl1pPr>
          </a:lstStyle>
          <a:p>
            <a:pPr algn="r">
              <a:defRPr/>
            </a:pPr>
            <a:fld id="{EF47D757-D681-46FB-AC03-7CE388A9E35F}" type="slidenum">
              <a:rPr lang="en-US" sz="1200" b="0" smtClean="0">
                <a:solidFill>
                  <a:srgbClr val="898989"/>
                </a:solidFill>
                <a:latin typeface="Calibri" pitchFamily="34" charset="0"/>
                <a:ea typeface="ＭＳ Ｐゴシック" pitchFamily="-110" charset="-128"/>
                <a:cs typeface="+mn-cs"/>
              </a:rPr>
              <a:pPr algn="r">
                <a:defRPr/>
              </a:pPr>
              <a:t>‹#›</a:t>
            </a:fld>
            <a:endParaRPr lang="en-US" sz="1200" b="0" dirty="0">
              <a:solidFill>
                <a:srgbClr val="898989"/>
              </a:solidFill>
              <a:latin typeface="Calibri" pitchFamily="34" charset="0"/>
              <a:ea typeface="ＭＳ Ｐゴシック" pitchFamily="-110" charset="-128"/>
              <a:cs typeface="+mn-cs"/>
            </a:endParaRPr>
          </a:p>
        </p:txBody>
      </p:sp>
      <p:sp>
        <p:nvSpPr>
          <p:cNvPr id="14" name="Title 13"/>
          <p:cNvSpPr>
            <a:spLocks noGrp="1"/>
          </p:cNvSpPr>
          <p:nvPr>
            <p:ph type="ctrTitle"/>
          </p:nvPr>
        </p:nvSpPr>
        <p:spPr>
          <a:xfrm>
            <a:off x="228600" y="4114800"/>
            <a:ext cx="7239000" cy="533400"/>
          </a:xfrm>
          <a:prstGeom prst="rect">
            <a:avLst/>
          </a:prstGeom>
          <a:noFill/>
        </p:spPr>
        <p:txBody>
          <a:bodyPr vert="horz">
            <a:normAutofit/>
          </a:bodyPr>
          <a:lstStyle>
            <a:lvl1pPr algn="l" eaLnBrk="1" latinLnBrk="0" hangingPunct="1">
              <a:defRPr kumimoji="0" sz="2800" b="1" cap="all" spc="150" baseline="0">
                <a:solidFill>
                  <a:srgbClr val="0C6A6C"/>
                </a:solidFill>
              </a:defRPr>
            </a:lvl1pPr>
            <a:extLst/>
          </a:lstStyle>
          <a:p>
            <a:r>
              <a:rPr lang="en-US" dirty="0" smtClean="0"/>
              <a:t>Click to edit Master title style</a:t>
            </a:r>
            <a:endParaRPr lang="en-US" dirty="0"/>
          </a:p>
        </p:txBody>
      </p:sp>
      <p:sp>
        <p:nvSpPr>
          <p:cNvPr id="10" name="Date Placeholder 3"/>
          <p:cNvSpPr>
            <a:spLocks noGrp="1"/>
          </p:cNvSpPr>
          <p:nvPr>
            <p:ph type="dt" sz="half" idx="10"/>
          </p:nvPr>
        </p:nvSpPr>
        <p:spPr/>
        <p:txBody>
          <a:bodyPr/>
          <a:lstStyle>
            <a:lvl1pPr>
              <a:defRPr/>
            </a:lvl1pPr>
          </a:lstStyle>
          <a:p>
            <a:pPr>
              <a:defRPr/>
            </a:pPr>
            <a:r>
              <a:rPr lang="en-US"/>
              <a:t>6/8/2010</a:t>
            </a:r>
          </a:p>
        </p:txBody>
      </p:sp>
      <p:sp>
        <p:nvSpPr>
          <p:cNvPr id="11" name="Footer Placeholder 4"/>
          <p:cNvSpPr>
            <a:spLocks noGrp="1"/>
          </p:cNvSpPr>
          <p:nvPr>
            <p:ph type="ftr" sz="quarter" idx="11"/>
          </p:nvPr>
        </p:nvSpPr>
        <p:spPr/>
        <p:txBody>
          <a:bodyPr/>
          <a:lstStyle>
            <a:lvl1pPr>
              <a:defRPr/>
            </a:lvl1pPr>
          </a:lstStyle>
          <a:p>
            <a:pPr>
              <a:defRPr/>
            </a:pPr>
            <a:r>
              <a:rPr lang="en-US"/>
              <a:t>Footer for this presentation</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p:spTree>
      <p:nvGrpSpPr>
        <p:cNvPr id="1" name=""/>
        <p:cNvGrpSpPr/>
        <p:nvPr/>
      </p:nvGrpSpPr>
      <p:grpSpPr>
        <a:xfrm>
          <a:off x="0" y="0"/>
          <a:ext cx="0" cy="0"/>
          <a:chOff x="0" y="0"/>
          <a:chExt cx="0" cy="0"/>
        </a:xfrm>
      </p:grpSpPr>
      <p:sp>
        <p:nvSpPr>
          <p:cNvPr id="4" name="Rectangle 10"/>
          <p:cNvSpPr/>
          <p:nvPr userDrawn="1"/>
        </p:nvSpPr>
        <p:spPr>
          <a:xfrm>
            <a:off x="0" y="3505200"/>
            <a:ext cx="9144000" cy="1143000"/>
          </a:xfrm>
          <a:prstGeom prst="rect">
            <a:avLst/>
          </a:prstGeom>
          <a:solidFill>
            <a:srgbClr val="84CFC8"/>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defRPr/>
            </a:pPr>
            <a:endParaRPr lang="en-US" dirty="0"/>
          </a:p>
        </p:txBody>
      </p:sp>
      <p:sp>
        <p:nvSpPr>
          <p:cNvPr id="5" name="Rectangle 10"/>
          <p:cNvSpPr/>
          <p:nvPr userDrawn="1"/>
        </p:nvSpPr>
        <p:spPr>
          <a:xfrm>
            <a:off x="0" y="0"/>
            <a:ext cx="9144000" cy="4038600"/>
          </a:xfrm>
          <a:prstGeom prst="rect">
            <a:avLst/>
          </a:prstGeom>
          <a:solidFill>
            <a:srgbClr val="3EB54A"/>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defRPr/>
            </a:pPr>
            <a:endParaRPr lang="en-US" dirty="0"/>
          </a:p>
        </p:txBody>
      </p:sp>
      <p:sp>
        <p:nvSpPr>
          <p:cNvPr id="6" name="Rectangle 11"/>
          <p:cNvSpPr/>
          <p:nvPr userDrawn="1"/>
        </p:nvSpPr>
        <p:spPr>
          <a:xfrm>
            <a:off x="0" y="4646613"/>
            <a:ext cx="9144000" cy="26987"/>
          </a:xfrm>
          <a:prstGeom prst="rect">
            <a:avLst/>
          </a:prstGeom>
          <a:solidFill>
            <a:schemeClr val="accent4"/>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defRPr/>
            </a:pPr>
            <a:endParaRPr lang="en-US" dirty="0"/>
          </a:p>
        </p:txBody>
      </p:sp>
      <p:pic>
        <p:nvPicPr>
          <p:cNvPr id="7" name="Picture 10" descr="SGIP-CM-NoTM-Large.png"/>
          <p:cNvPicPr>
            <a:picLocks noChangeAspect="1"/>
          </p:cNvPicPr>
          <p:nvPr userDrawn="1"/>
        </p:nvPicPr>
        <p:blipFill>
          <a:blip r:embed="rId2"/>
          <a:srcRect/>
          <a:stretch>
            <a:fillRect/>
          </a:stretch>
        </p:blipFill>
        <p:spPr bwMode="auto">
          <a:xfrm>
            <a:off x="3200400" y="4829175"/>
            <a:ext cx="2667000" cy="1724025"/>
          </a:xfrm>
          <a:prstGeom prst="rect">
            <a:avLst/>
          </a:prstGeom>
          <a:noFill/>
          <a:ln w="9525">
            <a:noFill/>
            <a:miter lim="800000"/>
            <a:headEnd/>
            <a:tailEnd/>
          </a:ln>
        </p:spPr>
      </p:pic>
      <p:sp>
        <p:nvSpPr>
          <p:cNvPr id="2" name="Rectangle 2"/>
          <p:cNvSpPr>
            <a:spLocks noGrp="1"/>
          </p:cNvSpPr>
          <p:nvPr>
            <p:ph type="ctrTitle"/>
          </p:nvPr>
        </p:nvSpPr>
        <p:spPr>
          <a:xfrm>
            <a:off x="228600" y="4114800"/>
            <a:ext cx="7239000" cy="533400"/>
          </a:xfrm>
          <a:prstGeom prst="rect">
            <a:avLst/>
          </a:prstGeom>
          <a:noFill/>
        </p:spPr>
        <p:txBody>
          <a:bodyPr vert="horz">
            <a:normAutofit/>
          </a:bodyPr>
          <a:lstStyle>
            <a:lvl1pPr algn="l" eaLnBrk="1" latinLnBrk="0" hangingPunct="1">
              <a:defRPr kumimoji="0" sz="2800" b="1" cap="all" spc="150" baseline="0">
                <a:solidFill>
                  <a:srgbClr val="0C6A6C"/>
                </a:solidFill>
              </a:defRPr>
            </a:lvl1pPr>
            <a:extLst/>
          </a:lstStyle>
          <a:p>
            <a:r>
              <a:rPr lang="en-US" dirty="0" smtClean="0"/>
              <a:t>Click to edit Master title style</a:t>
            </a:r>
            <a:endParaRPr dirty="0"/>
          </a:p>
        </p:txBody>
      </p:sp>
      <p:sp>
        <p:nvSpPr>
          <p:cNvPr id="3" name="Rectangle 3"/>
          <p:cNvSpPr>
            <a:spLocks noGrp="1"/>
          </p:cNvSpPr>
          <p:nvPr>
            <p:ph type="subTitle" idx="1"/>
          </p:nvPr>
        </p:nvSpPr>
        <p:spPr>
          <a:xfrm>
            <a:off x="228600" y="4706112"/>
            <a:ext cx="3276600" cy="1161288"/>
          </a:xfrm>
          <a:noFill/>
        </p:spPr>
        <p:txBody>
          <a:bodyPr>
            <a:noAutofit/>
          </a:bodyPr>
          <a:lstStyle>
            <a:lvl1pPr marL="0" indent="0" algn="l" eaLnBrk="1" latinLnBrk="0" hangingPunct="1">
              <a:buNone/>
              <a:defRPr kumimoji="0" sz="1800" b="1">
                <a:solidFill>
                  <a:srgbClr val="0C6A6C"/>
                </a:solidFill>
              </a:defRPr>
            </a:lvl1pPr>
            <a:lvl2pPr marL="457200" indent="0" algn="ctr" eaLnBrk="1" latinLnBrk="0" hangingPunct="1">
              <a:buNone/>
            </a:lvl2pPr>
            <a:lvl3pPr marL="914400" indent="0" algn="ctr" eaLnBrk="1" latinLnBrk="0" hangingPunct="1">
              <a:buNone/>
            </a:lvl3pPr>
            <a:lvl4pPr marL="1371600" indent="0" algn="ctr" eaLnBrk="1" latinLnBrk="0" hangingPunct="1">
              <a:buNone/>
            </a:lvl4pPr>
            <a:lvl5pPr marL="1828800" indent="0" algn="ctr" eaLnBrk="1" latinLnBrk="0" hangingPunct="1">
              <a:buNone/>
            </a:lvl5pPr>
            <a:lvl6pPr marL="2286000" indent="0" algn="ctr" eaLnBrk="1" latinLnBrk="0" hangingPunct="1">
              <a:buNone/>
            </a:lvl6pPr>
            <a:lvl7pPr marL="2743200" indent="0" algn="ctr" eaLnBrk="1" latinLnBrk="0" hangingPunct="1">
              <a:buNone/>
            </a:lvl7pPr>
            <a:lvl8pPr marL="3200400" indent="0" algn="ctr" eaLnBrk="1" latinLnBrk="0" hangingPunct="1">
              <a:buNone/>
            </a:lvl8pPr>
            <a:lvl9pPr marL="3657600" indent="0" algn="ctr" eaLnBrk="1" latinLnBrk="0" hangingPunct="1">
              <a:buNone/>
            </a:lvl9pPr>
            <a:extLst/>
          </a:lstStyle>
          <a:p>
            <a:r>
              <a:rPr lang="en-US" dirty="0" smtClean="0"/>
              <a:t>Click to edit Master subtitle style</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Up">
    <p:spTree>
      <p:nvGrpSpPr>
        <p:cNvPr id="1" name=""/>
        <p:cNvGrpSpPr/>
        <p:nvPr/>
      </p:nvGrpSpPr>
      <p:grpSpPr>
        <a:xfrm>
          <a:off x="0" y="0"/>
          <a:ext cx="0" cy="0"/>
          <a:chOff x="0" y="0"/>
          <a:chExt cx="0" cy="0"/>
        </a:xfrm>
      </p:grpSpPr>
      <p:sp>
        <p:nvSpPr>
          <p:cNvPr id="4" name="Rectangle 3"/>
          <p:cNvSpPr/>
          <p:nvPr userDrawn="1"/>
        </p:nvSpPr>
        <p:spPr>
          <a:xfrm>
            <a:off x="6781800" y="5715000"/>
            <a:ext cx="18288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1" name="Rectangle 11"/>
          <p:cNvSpPr>
            <a:spLocks noGrp="1"/>
          </p:cNvSpPr>
          <p:nvPr>
            <p:ph sz="quarter" idx="15"/>
          </p:nvPr>
        </p:nvSpPr>
        <p:spPr>
          <a:xfrm>
            <a:off x="304800" y="1219200"/>
            <a:ext cx="8077200" cy="5029200"/>
          </a:xfrm>
        </p:spPr>
        <p:txBody>
          <a:bodyPr/>
          <a:lstStyle>
            <a:lvl1pPr>
              <a:defRPr sz="2400" baseline="0"/>
            </a:lvl1pPr>
            <a:lvl2pPr>
              <a:defRPr sz="2000"/>
            </a:lvl2pPr>
            <a:lvl3pPr>
              <a:defRPr sz="1800"/>
            </a:lvl3pPr>
            <a:lvl4pPr>
              <a:defRPr sz="1600"/>
            </a:lvl4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8" name="Rectangle 2"/>
          <p:cNvSpPr>
            <a:spLocks noGrp="1"/>
          </p:cNvSpPr>
          <p:nvPr>
            <p:ph type="title"/>
          </p:nvPr>
        </p:nvSpPr>
        <p:spPr>
          <a:xfrm rot="16200000">
            <a:off x="4762500" y="-2705100"/>
            <a:ext cx="533400" cy="6705600"/>
          </a:xfrm>
          <a:prstGeom prst="rect">
            <a:avLst/>
          </a:prstGeom>
        </p:spPr>
        <p:txBody>
          <a:bodyPr/>
          <a:lstStyle>
            <a:extLst/>
          </a:lstStyle>
          <a:p>
            <a:r>
              <a:rPr lang="en-US" dirty="0" smtClean="0"/>
              <a:t>Click To Edit Master Title Style</a:t>
            </a:r>
          </a:p>
        </p:txBody>
      </p:sp>
      <p:sp>
        <p:nvSpPr>
          <p:cNvPr id="5" name="Rectangle 10"/>
          <p:cNvSpPr>
            <a:spLocks noGrp="1"/>
          </p:cNvSpPr>
          <p:nvPr>
            <p:ph type="sldNum" sz="quarter" idx="16"/>
          </p:nvPr>
        </p:nvSpPr>
        <p:spPr/>
        <p:txBody>
          <a:bodyPr/>
          <a:lstStyle>
            <a:lvl1pPr>
              <a:defRPr/>
            </a:lvl1pPr>
            <a:extLst/>
          </a:lstStyle>
          <a:p>
            <a:pPr>
              <a:defRPr/>
            </a:pPr>
            <a:fld id="{D399AF4B-3964-4DF1-811A-ABC0229B13F9}"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Rectangle 2"/>
          <p:cNvSpPr>
            <a:spLocks noGrp="1"/>
          </p:cNvSpPr>
          <p:nvPr>
            <p:ph type="title"/>
          </p:nvPr>
        </p:nvSpPr>
        <p:spPr>
          <a:xfrm rot="16200000">
            <a:off x="4762500" y="-2705100"/>
            <a:ext cx="533400" cy="6705600"/>
          </a:xfrm>
          <a:prstGeom prst="rect">
            <a:avLst/>
          </a:prstGeom>
        </p:spPr>
        <p:txBody>
          <a:bodyPr/>
          <a:lstStyle>
            <a:extLst/>
          </a:lstStyle>
          <a:p>
            <a:r>
              <a:rPr lang="en-US" dirty="0" smtClean="0"/>
              <a:t>Click To Edit Master Title Style</a:t>
            </a:r>
          </a:p>
        </p:txBody>
      </p:sp>
      <p:sp>
        <p:nvSpPr>
          <p:cNvPr id="5" name="Date Placeholder 3"/>
          <p:cNvSpPr>
            <a:spLocks noGrp="1"/>
          </p:cNvSpPr>
          <p:nvPr>
            <p:ph type="dt" sz="half" idx="10"/>
          </p:nvPr>
        </p:nvSpPr>
        <p:spPr/>
        <p:txBody>
          <a:bodyPr/>
          <a:lstStyle>
            <a:lvl1pPr>
              <a:defRPr/>
            </a:lvl1pPr>
          </a:lstStyle>
          <a:p>
            <a:pPr>
              <a:defRPr/>
            </a:pPr>
            <a:r>
              <a:rPr lang="en-US"/>
              <a:t>6/8/2010</a:t>
            </a:r>
          </a:p>
        </p:txBody>
      </p:sp>
      <p:sp>
        <p:nvSpPr>
          <p:cNvPr id="6" name="Footer Placeholder 4"/>
          <p:cNvSpPr>
            <a:spLocks noGrp="1"/>
          </p:cNvSpPr>
          <p:nvPr>
            <p:ph type="ftr" sz="quarter" idx="11"/>
          </p:nvPr>
        </p:nvSpPr>
        <p:spPr/>
        <p:txBody>
          <a:bodyPr/>
          <a:lstStyle>
            <a:lvl1pPr>
              <a:defRPr/>
            </a:lvl1pPr>
          </a:lstStyle>
          <a:p>
            <a:pPr>
              <a:defRPr/>
            </a:pPr>
            <a:r>
              <a:rPr lang="en-US"/>
              <a:t>Footer for this presentation</a:t>
            </a:r>
          </a:p>
        </p:txBody>
      </p:sp>
      <p:sp>
        <p:nvSpPr>
          <p:cNvPr id="7" name="Slide Number Placeholder 5"/>
          <p:cNvSpPr>
            <a:spLocks noGrp="1"/>
          </p:cNvSpPr>
          <p:nvPr>
            <p:ph type="sldNum" sz="quarter" idx="12"/>
          </p:nvPr>
        </p:nvSpPr>
        <p:spPr/>
        <p:txBody>
          <a:bodyPr/>
          <a:lstStyle>
            <a:lvl1pPr>
              <a:defRPr/>
            </a:lvl1pPr>
          </a:lstStyle>
          <a:p>
            <a:pPr>
              <a:defRPr/>
            </a:pPr>
            <a:fld id="{FF199E6F-0FF0-47B2-BE6D-8E7C0C985CB8}"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2"/>
          <p:cNvSpPr>
            <a:spLocks noGrp="1"/>
          </p:cNvSpPr>
          <p:nvPr>
            <p:ph type="title"/>
          </p:nvPr>
        </p:nvSpPr>
        <p:spPr>
          <a:xfrm rot="16200000">
            <a:off x="4876800" y="-2971799"/>
            <a:ext cx="533400" cy="6934200"/>
          </a:xfrm>
          <a:prstGeom prst="rect">
            <a:avLst/>
          </a:prstGeom>
        </p:spPr>
        <p:txBody>
          <a:bodyPr/>
          <a:lstStyle>
            <a:lvl1pPr>
              <a:defRPr sz="2800"/>
            </a:lvl1pPr>
            <a:extLst/>
          </a:lstStyle>
          <a:p>
            <a:r>
              <a:rPr lang="en-US" dirty="0" smtClean="0"/>
              <a:t>Click To Edit Master Title Style</a:t>
            </a:r>
          </a:p>
        </p:txBody>
      </p:sp>
      <p:sp>
        <p:nvSpPr>
          <p:cNvPr id="3" name="Date Placeholder 3"/>
          <p:cNvSpPr>
            <a:spLocks noGrp="1"/>
          </p:cNvSpPr>
          <p:nvPr>
            <p:ph type="dt" sz="half" idx="10"/>
          </p:nvPr>
        </p:nvSpPr>
        <p:spPr/>
        <p:txBody>
          <a:bodyPr/>
          <a:lstStyle>
            <a:lvl1pPr>
              <a:defRPr/>
            </a:lvl1pPr>
          </a:lstStyle>
          <a:p>
            <a:pPr>
              <a:defRPr/>
            </a:pPr>
            <a:r>
              <a:rPr lang="en-US"/>
              <a:t>6/8/2010</a:t>
            </a:r>
          </a:p>
        </p:txBody>
      </p:sp>
      <p:sp>
        <p:nvSpPr>
          <p:cNvPr id="4" name="Footer Placeholder 4"/>
          <p:cNvSpPr>
            <a:spLocks noGrp="1"/>
          </p:cNvSpPr>
          <p:nvPr>
            <p:ph type="ftr" sz="quarter" idx="11"/>
          </p:nvPr>
        </p:nvSpPr>
        <p:spPr/>
        <p:txBody>
          <a:bodyPr/>
          <a:lstStyle>
            <a:lvl1pPr>
              <a:defRPr/>
            </a:lvl1pPr>
          </a:lstStyle>
          <a:p>
            <a:pPr>
              <a:defRPr/>
            </a:pPr>
            <a:r>
              <a:rPr lang="en-US"/>
              <a:t>Footer for this presentation</a:t>
            </a:r>
          </a:p>
        </p:txBody>
      </p:sp>
      <p:sp>
        <p:nvSpPr>
          <p:cNvPr id="5" name="Slide Number Placeholder 5"/>
          <p:cNvSpPr>
            <a:spLocks noGrp="1"/>
          </p:cNvSpPr>
          <p:nvPr>
            <p:ph type="sldNum" sz="quarter" idx="12"/>
          </p:nvPr>
        </p:nvSpPr>
        <p:spPr/>
        <p:txBody>
          <a:bodyPr/>
          <a:lstStyle>
            <a:lvl1pPr>
              <a:defRPr/>
            </a:lvl1pPr>
          </a:lstStyle>
          <a:p>
            <a:pPr>
              <a:defRPr/>
            </a:pPr>
            <a:fld id="{D4DAB1E6-9A3E-4729-ABF9-AA6502FC9833}"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Up: 2 Left, 3 Right">
    <p:spTree>
      <p:nvGrpSpPr>
        <p:cNvPr id="1" name=""/>
        <p:cNvGrpSpPr/>
        <p:nvPr/>
      </p:nvGrpSpPr>
      <p:grpSpPr>
        <a:xfrm>
          <a:off x="0" y="0"/>
          <a:ext cx="0" cy="0"/>
          <a:chOff x="0" y="0"/>
          <a:chExt cx="0" cy="0"/>
        </a:xfrm>
      </p:grpSpPr>
      <p:sp>
        <p:nvSpPr>
          <p:cNvPr id="13" name="Rectangle 18"/>
          <p:cNvSpPr/>
          <p:nvPr userDrawn="1"/>
        </p:nvSpPr>
        <p:spPr>
          <a:xfrm>
            <a:off x="7391400" y="6019800"/>
            <a:ext cx="12192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4" name="Rectangle 19"/>
          <p:cNvSpPr/>
          <p:nvPr userDrawn="1"/>
        </p:nvSpPr>
        <p:spPr>
          <a:xfrm>
            <a:off x="6781800" y="5715000"/>
            <a:ext cx="1828800" cy="1143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5" name="Rectangle 2"/>
          <p:cNvSpPr txBox="1">
            <a:spLocks/>
          </p:cNvSpPr>
          <p:nvPr userDrawn="1"/>
        </p:nvSpPr>
        <p:spPr>
          <a:xfrm>
            <a:off x="304800" y="76200"/>
            <a:ext cx="8077200" cy="685800"/>
          </a:xfrm>
          <a:prstGeom prst="rect">
            <a:avLst/>
          </a:prstGeom>
        </p:spPr>
        <p:txBody>
          <a:bodyPr anchor="ctr"/>
          <a:lstStyle>
            <a:lvl1pPr>
              <a:defRPr sz="2800" b="1">
                <a:solidFill>
                  <a:schemeClr val="accent2"/>
                </a:solidFill>
              </a:defRPr>
            </a:lvl1pPr>
            <a:extLst/>
          </a:lstStyle>
          <a:p>
            <a:pPr fontAlgn="auto" latinLnBrk="1">
              <a:spcAft>
                <a:spcPts val="0"/>
              </a:spcAft>
              <a:defRPr/>
            </a:pPr>
            <a:endParaRPr lang="en-US" kern="0" cap="small" dirty="0">
              <a:latin typeface="+mj-lt"/>
              <a:ea typeface="+mj-ea"/>
              <a:cs typeface="+mj-cs"/>
            </a:endParaRPr>
          </a:p>
        </p:txBody>
      </p:sp>
      <p:sp>
        <p:nvSpPr>
          <p:cNvPr id="23" name="Rectangle 8"/>
          <p:cNvSpPr>
            <a:spLocks noGrp="1"/>
          </p:cNvSpPr>
          <p:nvPr>
            <p:ph type="body" sz="quarter" idx="13"/>
          </p:nvPr>
        </p:nvSpPr>
        <p:spPr>
          <a:xfrm>
            <a:off x="304800" y="762000"/>
            <a:ext cx="3962400" cy="414528"/>
          </a:xfrm>
          <a:solidFill>
            <a:srgbClr val="3EB54A"/>
          </a:solidFill>
        </p:spPr>
        <p:txBody>
          <a:bodyPr>
            <a:noAutofit/>
          </a:bodyPr>
          <a:lstStyle>
            <a:lvl1pPr eaLnBrk="1" latinLnBrk="0" hangingPunct="1">
              <a:buNone/>
              <a:defRPr kumimoji="0" sz="2000" b="1">
                <a:solidFill>
                  <a:schemeClr val="bg1"/>
                </a:solidFill>
              </a:defRPr>
            </a:lvl1pPr>
            <a:extLst/>
          </a:lstStyle>
          <a:p>
            <a:pPr lvl="0"/>
            <a:r>
              <a:rPr lang="en-US" dirty="0" smtClean="0"/>
              <a:t>Click to edit Master text styles</a:t>
            </a:r>
          </a:p>
        </p:txBody>
      </p:sp>
      <p:sp>
        <p:nvSpPr>
          <p:cNvPr id="24" name="Rectangle 11"/>
          <p:cNvSpPr>
            <a:spLocks noGrp="1"/>
          </p:cNvSpPr>
          <p:nvPr>
            <p:ph sz="quarter" idx="15"/>
          </p:nvPr>
        </p:nvSpPr>
        <p:spPr>
          <a:xfrm>
            <a:off x="304800" y="1147988"/>
            <a:ext cx="3962400" cy="2128612"/>
          </a:xfrm>
        </p:spPr>
        <p:txBody>
          <a:bodyPr/>
          <a:lstStyle>
            <a:lvl1pPr>
              <a:defRPr sz="2000"/>
            </a:lvl1pPr>
            <a:lvl2pPr>
              <a:defRPr sz="1800"/>
            </a:lvl2pPr>
            <a:lvl3pPr>
              <a:defRPr sz="1600"/>
            </a:lvl3pPr>
            <a:extLst/>
          </a:lstStyle>
          <a:p>
            <a:pPr lvl="0"/>
            <a:r>
              <a:rPr lang="en-US" dirty="0" smtClean="0"/>
              <a:t>Click to edit Master text styles</a:t>
            </a:r>
          </a:p>
          <a:p>
            <a:pPr lvl="1"/>
            <a:r>
              <a:rPr lang="en-US" dirty="0" smtClean="0"/>
              <a:t>Second level</a:t>
            </a:r>
          </a:p>
          <a:p>
            <a:pPr lvl="2"/>
            <a:r>
              <a:rPr lang="en-US" dirty="0" smtClean="0"/>
              <a:t>Third level</a:t>
            </a:r>
          </a:p>
        </p:txBody>
      </p:sp>
      <p:sp>
        <p:nvSpPr>
          <p:cNvPr id="25" name="Rectangle 8"/>
          <p:cNvSpPr>
            <a:spLocks noGrp="1"/>
          </p:cNvSpPr>
          <p:nvPr>
            <p:ph type="body" sz="quarter" idx="16"/>
          </p:nvPr>
        </p:nvSpPr>
        <p:spPr>
          <a:xfrm>
            <a:off x="301752" y="3319272"/>
            <a:ext cx="3965448" cy="414528"/>
          </a:xfrm>
          <a:solidFill>
            <a:srgbClr val="3EB54A"/>
          </a:solidFill>
        </p:spPr>
        <p:txBody>
          <a:bodyPr>
            <a:noAutofit/>
          </a:bodyPr>
          <a:lstStyle>
            <a:lvl1pPr eaLnBrk="1" latinLnBrk="0" hangingPunct="1">
              <a:buNone/>
              <a:defRPr kumimoji="0" sz="2000" b="1">
                <a:solidFill>
                  <a:schemeClr val="bg1"/>
                </a:solidFill>
              </a:defRPr>
            </a:lvl1pPr>
            <a:extLst/>
          </a:lstStyle>
          <a:p>
            <a:pPr lvl="0"/>
            <a:r>
              <a:rPr lang="en-US" dirty="0" smtClean="0"/>
              <a:t>Click to edit Master text styles</a:t>
            </a:r>
          </a:p>
        </p:txBody>
      </p:sp>
      <p:sp>
        <p:nvSpPr>
          <p:cNvPr id="26" name="Rectangle 11"/>
          <p:cNvSpPr>
            <a:spLocks noGrp="1"/>
          </p:cNvSpPr>
          <p:nvPr>
            <p:ph sz="quarter" idx="17"/>
          </p:nvPr>
        </p:nvSpPr>
        <p:spPr>
          <a:xfrm>
            <a:off x="301752" y="3733800"/>
            <a:ext cx="3965448" cy="2514600"/>
          </a:xfrm>
        </p:spPr>
        <p:txBody>
          <a:bodyPr/>
          <a:lstStyle>
            <a:lvl1pPr>
              <a:defRPr sz="2000"/>
            </a:lvl1pPr>
            <a:lvl2pPr>
              <a:defRPr sz="1800"/>
            </a:lvl2pPr>
            <a:lvl3pPr>
              <a:defRPr sz="1600"/>
            </a:lvl3pPr>
            <a:extLst/>
          </a:lstStyle>
          <a:p>
            <a:pPr lvl="0"/>
            <a:r>
              <a:rPr lang="en-US" dirty="0" smtClean="0"/>
              <a:t>Click to edit Master text styles</a:t>
            </a:r>
          </a:p>
          <a:p>
            <a:pPr lvl="1"/>
            <a:r>
              <a:rPr lang="en-US" dirty="0" smtClean="0"/>
              <a:t>Second level</a:t>
            </a:r>
          </a:p>
          <a:p>
            <a:pPr lvl="2"/>
            <a:r>
              <a:rPr lang="en-US" dirty="0" smtClean="0"/>
              <a:t>Third level</a:t>
            </a:r>
          </a:p>
        </p:txBody>
      </p:sp>
      <p:sp>
        <p:nvSpPr>
          <p:cNvPr id="28" name="Rectangle 8"/>
          <p:cNvSpPr>
            <a:spLocks noGrp="1"/>
          </p:cNvSpPr>
          <p:nvPr>
            <p:ph type="body" sz="quarter" idx="14"/>
          </p:nvPr>
        </p:nvSpPr>
        <p:spPr>
          <a:xfrm>
            <a:off x="4419600" y="762000"/>
            <a:ext cx="3962400" cy="414528"/>
          </a:xfrm>
          <a:solidFill>
            <a:srgbClr val="3EB54A"/>
          </a:solidFill>
        </p:spPr>
        <p:txBody>
          <a:bodyPr>
            <a:noAutofit/>
          </a:bodyPr>
          <a:lstStyle>
            <a:lvl1pPr eaLnBrk="1" latinLnBrk="0" hangingPunct="1">
              <a:buNone/>
              <a:defRPr kumimoji="0" sz="2000" b="1">
                <a:solidFill>
                  <a:schemeClr val="bg1"/>
                </a:solidFill>
              </a:defRPr>
            </a:lvl1pPr>
            <a:extLst/>
          </a:lstStyle>
          <a:p>
            <a:pPr lvl="0"/>
            <a:r>
              <a:rPr lang="en-US" dirty="0" smtClean="0"/>
              <a:t>Click to edit Master text styles</a:t>
            </a:r>
          </a:p>
        </p:txBody>
      </p:sp>
      <p:sp>
        <p:nvSpPr>
          <p:cNvPr id="29" name="Rectangle 11"/>
          <p:cNvSpPr>
            <a:spLocks noGrp="1"/>
          </p:cNvSpPr>
          <p:nvPr>
            <p:ph sz="quarter" idx="18"/>
          </p:nvPr>
        </p:nvSpPr>
        <p:spPr>
          <a:xfrm>
            <a:off x="4419600" y="1152675"/>
            <a:ext cx="3962400" cy="1209524"/>
          </a:xfrm>
        </p:spPr>
        <p:txBody>
          <a:bodyPr/>
          <a:lstStyle>
            <a:lvl1pPr eaLnBrk="1" latinLnBrk="1" hangingPunct="1">
              <a:defRPr sz="1800"/>
            </a:lvl1pPr>
            <a:lvl2pPr eaLnBrk="1" latinLnBrk="1" hangingPunct="1">
              <a:defRPr sz="1600"/>
            </a:lvl2pPr>
            <a:lvl3pPr eaLnBrk="1" latinLnBrk="1" hangingPunct="1">
              <a:defRPr sz="1400"/>
            </a:lvl3pPr>
            <a:extLst/>
          </a:lstStyle>
          <a:p>
            <a:pPr lvl="0"/>
            <a:r>
              <a:rPr lang="en-US" dirty="0" smtClean="0"/>
              <a:t>Click to edit Master text styles</a:t>
            </a:r>
          </a:p>
          <a:p>
            <a:pPr lvl="1"/>
            <a:r>
              <a:rPr lang="en-US" dirty="0" smtClean="0"/>
              <a:t>Second level</a:t>
            </a:r>
          </a:p>
          <a:p>
            <a:pPr lvl="2"/>
            <a:r>
              <a:rPr lang="en-US" dirty="0" smtClean="0"/>
              <a:t>Third level</a:t>
            </a:r>
          </a:p>
        </p:txBody>
      </p:sp>
      <p:sp>
        <p:nvSpPr>
          <p:cNvPr id="31" name="Rectangle 8"/>
          <p:cNvSpPr>
            <a:spLocks noGrp="1"/>
          </p:cNvSpPr>
          <p:nvPr>
            <p:ph type="body" sz="quarter" idx="19"/>
          </p:nvPr>
        </p:nvSpPr>
        <p:spPr>
          <a:xfrm>
            <a:off x="4416552" y="2340864"/>
            <a:ext cx="3962400" cy="414528"/>
          </a:xfrm>
          <a:solidFill>
            <a:srgbClr val="3EB54A"/>
          </a:solidFill>
        </p:spPr>
        <p:txBody>
          <a:bodyPr>
            <a:noAutofit/>
          </a:bodyPr>
          <a:lstStyle>
            <a:lvl1pPr eaLnBrk="1" latinLnBrk="0" hangingPunct="1">
              <a:buNone/>
              <a:defRPr kumimoji="0" sz="2000" b="1">
                <a:solidFill>
                  <a:schemeClr val="bg1"/>
                </a:solidFill>
              </a:defRPr>
            </a:lvl1pPr>
            <a:extLst/>
          </a:lstStyle>
          <a:p>
            <a:pPr lvl="0"/>
            <a:r>
              <a:rPr lang="en-US" dirty="0" smtClean="0"/>
              <a:t>Click to edit Master text styles</a:t>
            </a:r>
          </a:p>
        </p:txBody>
      </p:sp>
      <p:sp>
        <p:nvSpPr>
          <p:cNvPr id="32" name="Rectangle 11"/>
          <p:cNvSpPr>
            <a:spLocks noGrp="1"/>
          </p:cNvSpPr>
          <p:nvPr>
            <p:ph sz="quarter" idx="20"/>
          </p:nvPr>
        </p:nvSpPr>
        <p:spPr>
          <a:xfrm>
            <a:off x="4416552" y="2773680"/>
            <a:ext cx="3962400" cy="1524000"/>
          </a:xfrm>
        </p:spPr>
        <p:txBody>
          <a:bodyPr/>
          <a:lstStyle>
            <a:lvl1pPr eaLnBrk="1" latinLnBrk="1" hangingPunct="1">
              <a:defRPr sz="1800"/>
            </a:lvl1pPr>
            <a:lvl2pPr eaLnBrk="1" latinLnBrk="1" hangingPunct="1">
              <a:defRPr sz="1600"/>
            </a:lvl2pPr>
            <a:lvl3pPr eaLnBrk="1" latinLnBrk="1" hangingPunct="1">
              <a:defRPr sz="1400"/>
            </a:lvl3pPr>
            <a:extLst/>
          </a:lstStyle>
          <a:p>
            <a:pPr lvl="0"/>
            <a:r>
              <a:rPr lang="en-US" dirty="0" smtClean="0"/>
              <a:t>Click to edit Master text styles</a:t>
            </a:r>
          </a:p>
          <a:p>
            <a:pPr lvl="1"/>
            <a:r>
              <a:rPr lang="en-US" dirty="0" smtClean="0"/>
              <a:t>Second level</a:t>
            </a:r>
          </a:p>
          <a:p>
            <a:pPr lvl="2"/>
            <a:r>
              <a:rPr lang="en-US" dirty="0" smtClean="0"/>
              <a:t>Third level</a:t>
            </a:r>
          </a:p>
        </p:txBody>
      </p:sp>
      <p:sp>
        <p:nvSpPr>
          <p:cNvPr id="33" name="Rectangle 8"/>
          <p:cNvSpPr>
            <a:spLocks noGrp="1"/>
          </p:cNvSpPr>
          <p:nvPr>
            <p:ph type="body" sz="quarter" idx="21"/>
          </p:nvPr>
        </p:nvSpPr>
        <p:spPr>
          <a:xfrm>
            <a:off x="4419600" y="4291584"/>
            <a:ext cx="3962400" cy="414528"/>
          </a:xfrm>
          <a:solidFill>
            <a:srgbClr val="3EB54A"/>
          </a:solidFill>
        </p:spPr>
        <p:txBody>
          <a:bodyPr>
            <a:noAutofit/>
          </a:bodyPr>
          <a:lstStyle>
            <a:lvl1pPr eaLnBrk="1" latinLnBrk="0" hangingPunct="1">
              <a:buNone/>
              <a:defRPr kumimoji="0" sz="2000" b="1">
                <a:solidFill>
                  <a:schemeClr val="bg1"/>
                </a:solidFill>
              </a:defRPr>
            </a:lvl1pPr>
            <a:extLst/>
          </a:lstStyle>
          <a:p>
            <a:pPr lvl="0"/>
            <a:r>
              <a:rPr lang="en-US" dirty="0" smtClean="0"/>
              <a:t>Click to edit Master text styles</a:t>
            </a:r>
          </a:p>
        </p:txBody>
      </p:sp>
      <p:sp>
        <p:nvSpPr>
          <p:cNvPr id="34" name="Rectangle 11"/>
          <p:cNvSpPr>
            <a:spLocks noGrp="1"/>
          </p:cNvSpPr>
          <p:nvPr>
            <p:ph sz="quarter" idx="22"/>
          </p:nvPr>
        </p:nvSpPr>
        <p:spPr>
          <a:xfrm>
            <a:off x="4419600" y="4724400"/>
            <a:ext cx="3962400" cy="1524000"/>
          </a:xfrm>
        </p:spPr>
        <p:txBody>
          <a:bodyPr/>
          <a:lstStyle>
            <a:lvl1pPr>
              <a:defRPr sz="1800"/>
            </a:lvl1pPr>
            <a:lvl2pPr>
              <a:defRPr sz="1800"/>
            </a:lvl2pPr>
            <a:lvl3pPr>
              <a:defRPr sz="1600"/>
            </a:lvl3pPr>
            <a:extLst/>
          </a:lstStyle>
          <a:p>
            <a:pPr lvl="0"/>
            <a:r>
              <a:rPr lang="en-US" dirty="0" smtClean="0"/>
              <a:t>Click to edit Master text styles</a:t>
            </a:r>
          </a:p>
          <a:p>
            <a:pPr lvl="1"/>
            <a:r>
              <a:rPr lang="en-US" dirty="0" smtClean="0"/>
              <a:t>Second level</a:t>
            </a:r>
          </a:p>
          <a:p>
            <a:pPr lvl="2"/>
            <a:r>
              <a:rPr lang="en-US" dirty="0" smtClean="0"/>
              <a:t>Third level</a:t>
            </a:r>
          </a:p>
        </p:txBody>
      </p:sp>
      <p:sp>
        <p:nvSpPr>
          <p:cNvPr id="27" name="Title 26"/>
          <p:cNvSpPr>
            <a:spLocks noGrp="1"/>
          </p:cNvSpPr>
          <p:nvPr>
            <p:ph type="title"/>
          </p:nvPr>
        </p:nvSpPr>
        <p:spPr>
          <a:xfrm rot="16200000">
            <a:off x="4762500" y="-3086100"/>
            <a:ext cx="762000" cy="6934200"/>
          </a:xfrm>
        </p:spPr>
        <p:txBody>
          <a:bodyPr/>
          <a:lstStyle>
            <a:lvl1pPr>
              <a:defRPr sz="2800" b="1">
                <a:solidFill>
                  <a:srgbClr val="00B050"/>
                </a:solidFill>
                <a:latin typeface="+mj-lt"/>
              </a:defRPr>
            </a:lvl1pPr>
          </a:lstStyle>
          <a:p>
            <a:r>
              <a:rPr lang="en-US" dirty="0" smtClean="0"/>
              <a:t>Click to edit Master title style</a:t>
            </a:r>
            <a:endParaRPr lang="en-US" dirty="0"/>
          </a:p>
        </p:txBody>
      </p:sp>
      <p:sp>
        <p:nvSpPr>
          <p:cNvPr id="16" name="Rectangle 17"/>
          <p:cNvSpPr>
            <a:spLocks noGrp="1"/>
          </p:cNvSpPr>
          <p:nvPr>
            <p:ph type="sldNum" sz="quarter" idx="23"/>
          </p:nvPr>
        </p:nvSpPr>
        <p:spPr/>
        <p:txBody>
          <a:bodyPr/>
          <a:lstStyle>
            <a:lvl1pPr>
              <a:defRPr sz="1000"/>
            </a:lvl1pPr>
            <a:extLst/>
          </a:lstStyle>
          <a:p>
            <a:pPr>
              <a:defRPr/>
            </a:pPr>
            <a:fld id="{4E344E77-555E-4C5B-9462-566D4E0D9E5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4" name="Rectangle 3"/>
          <p:cNvSpPr/>
          <p:nvPr userDrawn="1"/>
        </p:nvSpPr>
        <p:spPr>
          <a:xfrm>
            <a:off x="7391400" y="6019800"/>
            <a:ext cx="1219200" cy="838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3" name="Content Placeholder 2"/>
          <p:cNvSpPr>
            <a:spLocks noGrp="1"/>
          </p:cNvSpPr>
          <p:nvPr>
            <p:ph idx="1"/>
          </p:nvPr>
        </p:nvSpPr>
        <p:spPr>
          <a:xfrm>
            <a:off x="304800" y="990600"/>
            <a:ext cx="8077200" cy="5257800"/>
          </a:xfrm>
        </p:spPr>
        <p:txBody>
          <a:bodyPr/>
          <a:lstStyle>
            <a:lvl1pPr>
              <a:defRPr sz="1800"/>
            </a:lvl1pPr>
            <a:lvl2pPr>
              <a:defRPr sz="1600"/>
            </a:lvl2pPr>
            <a:lvl3pPr>
              <a:defRPr sz="1400"/>
            </a:lvl3pPr>
            <a:lvl4pPr>
              <a:defRPr sz="1200"/>
            </a:lvl4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Rectangle 2"/>
          <p:cNvSpPr>
            <a:spLocks noGrp="1"/>
          </p:cNvSpPr>
          <p:nvPr>
            <p:ph type="title"/>
          </p:nvPr>
        </p:nvSpPr>
        <p:spPr>
          <a:xfrm>
            <a:off x="1676400" y="228600"/>
            <a:ext cx="6934200" cy="685800"/>
          </a:xfrm>
        </p:spPr>
        <p:txBody>
          <a:bodyPr vert="horz"/>
          <a:lstStyle>
            <a:lvl1pPr>
              <a:defRPr sz="2800" b="1">
                <a:solidFill>
                  <a:srgbClr val="00B050"/>
                </a:solidFill>
              </a:defRPr>
            </a:lvl1pPr>
            <a:extLst/>
          </a:lstStyle>
          <a:p>
            <a:r>
              <a:rPr lang="en-US" dirty="0" smtClean="0"/>
              <a:t>Click to edit Master title style</a:t>
            </a:r>
            <a:endParaRPr dirty="0"/>
          </a:p>
        </p:txBody>
      </p:sp>
      <p:sp>
        <p:nvSpPr>
          <p:cNvPr id="5" name="Date Placeholder 3"/>
          <p:cNvSpPr>
            <a:spLocks noGrp="1"/>
          </p:cNvSpPr>
          <p:nvPr>
            <p:ph type="dt" sz="half" idx="10"/>
          </p:nvPr>
        </p:nvSpPr>
        <p:spPr/>
        <p:txBody>
          <a:bodyPr/>
          <a:lstStyle>
            <a:lvl1pPr algn="ctr">
              <a:defRPr/>
            </a:lvl1pPr>
          </a:lstStyle>
          <a:p>
            <a:pPr>
              <a:defRPr/>
            </a:pPr>
            <a:fld id="{8E01328E-A548-4C0A-B444-E0A8EB65C781}" type="datetimeFigureOut">
              <a:rPr lang="en-US"/>
              <a:pPr>
                <a:defRPr/>
              </a:pPr>
              <a:t>10/29/2010</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18F3C154-1765-40AE-A979-86FD6B6DE093}"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fld id="{12814266-D748-47D5-8CF0-65F5AF72CC29}" type="datetime1">
              <a:rPr lang="en-US"/>
              <a:pPr>
                <a:defRPr/>
              </a:pPr>
              <a:t>10/29/2010</a:t>
            </a:fld>
            <a:endParaRPr lang="en-US" dirty="0"/>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83331838-34DE-4EC2-A12C-4D5A4CBD0E4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ext Placeholder 2"/>
          <p:cNvSpPr>
            <a:spLocks noGrp="1"/>
          </p:cNvSpPr>
          <p:nvPr>
            <p:ph type="body" idx="1"/>
          </p:nvPr>
        </p:nvSpPr>
        <p:spPr bwMode="auto">
          <a:xfrm>
            <a:off x="228600" y="1066800"/>
            <a:ext cx="8686800" cy="5257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228600" y="6432550"/>
            <a:ext cx="1600200" cy="288925"/>
          </a:xfrm>
          <a:prstGeom prst="rect">
            <a:avLst/>
          </a:prstGeom>
        </p:spPr>
        <p:txBody>
          <a:bodyPr vert="horz" wrap="square" lIns="91440" tIns="45720" rIns="91440" bIns="45720" numCol="1" anchor="ctr" anchorCtr="0" compatLnSpc="1">
            <a:prstTxWarp prst="textNoShape">
              <a:avLst/>
            </a:prstTxWarp>
          </a:bodyPr>
          <a:lstStyle>
            <a:lvl1pPr>
              <a:defRPr sz="1200" b="0">
                <a:solidFill>
                  <a:srgbClr val="898989"/>
                </a:solidFill>
                <a:latin typeface="Calibri" pitchFamily="34" charset="0"/>
                <a:ea typeface="ＭＳ Ｐゴシック" pitchFamily="-110" charset="-128"/>
                <a:cs typeface="+mn-cs"/>
              </a:defRPr>
            </a:lvl1pPr>
          </a:lstStyle>
          <a:p>
            <a:pPr>
              <a:defRPr/>
            </a:pPr>
            <a:r>
              <a:rPr lang="en-US"/>
              <a:t>6/8/2010</a:t>
            </a:r>
          </a:p>
        </p:txBody>
      </p:sp>
      <p:sp>
        <p:nvSpPr>
          <p:cNvPr id="5" name="Footer Placeholder 4"/>
          <p:cNvSpPr>
            <a:spLocks noGrp="1"/>
          </p:cNvSpPr>
          <p:nvPr>
            <p:ph type="ftr" sz="quarter" idx="3"/>
          </p:nvPr>
        </p:nvSpPr>
        <p:spPr>
          <a:xfrm>
            <a:off x="3124200" y="6400800"/>
            <a:ext cx="2895600" cy="320675"/>
          </a:xfrm>
          <a:prstGeom prst="rect">
            <a:avLst/>
          </a:prstGeom>
        </p:spPr>
        <p:txBody>
          <a:bodyPr vert="horz" wrap="square" lIns="91440" tIns="45720" rIns="91440" bIns="45720" numCol="1" anchor="ctr" anchorCtr="0" compatLnSpc="1">
            <a:prstTxWarp prst="textNoShape">
              <a:avLst/>
            </a:prstTxWarp>
          </a:bodyPr>
          <a:lstStyle>
            <a:lvl1pPr algn="ctr">
              <a:defRPr sz="1200" b="0">
                <a:solidFill>
                  <a:srgbClr val="898989"/>
                </a:solidFill>
                <a:latin typeface="Calibri" pitchFamily="34" charset="0"/>
                <a:ea typeface="ＭＳ Ｐゴシック" pitchFamily="-110" charset="-128"/>
                <a:cs typeface="+mn-cs"/>
              </a:defRPr>
            </a:lvl1pPr>
          </a:lstStyle>
          <a:p>
            <a:pPr>
              <a:defRPr/>
            </a:pPr>
            <a:r>
              <a:rPr lang="en-US"/>
              <a:t>Footer for this presentation</a:t>
            </a:r>
          </a:p>
        </p:txBody>
      </p:sp>
      <p:sp>
        <p:nvSpPr>
          <p:cNvPr id="6" name="Slide Number Placeholder 5"/>
          <p:cNvSpPr>
            <a:spLocks noGrp="1"/>
          </p:cNvSpPr>
          <p:nvPr>
            <p:ph type="sldNum" sz="quarter" idx="4"/>
          </p:nvPr>
        </p:nvSpPr>
        <p:spPr>
          <a:xfrm>
            <a:off x="7848600" y="6432550"/>
            <a:ext cx="1066800" cy="288925"/>
          </a:xfrm>
          <a:prstGeom prst="rect">
            <a:avLst/>
          </a:prstGeom>
        </p:spPr>
        <p:txBody>
          <a:bodyPr vert="horz" wrap="square" lIns="91440" tIns="45720" rIns="91440" bIns="45720" numCol="1" anchor="ctr" anchorCtr="0" compatLnSpc="1">
            <a:prstTxWarp prst="textNoShape">
              <a:avLst/>
            </a:prstTxWarp>
          </a:bodyPr>
          <a:lstStyle>
            <a:lvl1pPr algn="r">
              <a:defRPr sz="1200" b="0">
                <a:solidFill>
                  <a:srgbClr val="898989"/>
                </a:solidFill>
                <a:latin typeface="Calibri" pitchFamily="34" charset="0"/>
                <a:ea typeface="ＭＳ Ｐゴシック" pitchFamily="-110" charset="-128"/>
                <a:cs typeface="+mn-cs"/>
              </a:defRPr>
            </a:lvl1pPr>
          </a:lstStyle>
          <a:p>
            <a:pPr>
              <a:defRPr/>
            </a:pPr>
            <a:fld id="{14613B9E-3987-4A9D-B825-40407DD858C6}" type="slidenum">
              <a:rPr lang="en-US"/>
              <a:pPr>
                <a:defRPr/>
              </a:pPr>
              <a:t>‹#›</a:t>
            </a:fld>
            <a:endParaRPr lang="en-US" dirty="0"/>
          </a:p>
        </p:txBody>
      </p:sp>
      <p:sp>
        <p:nvSpPr>
          <p:cNvPr id="8" name="Rectangle 10"/>
          <p:cNvSpPr/>
          <p:nvPr userDrawn="1"/>
        </p:nvSpPr>
        <p:spPr>
          <a:xfrm>
            <a:off x="8610600" y="0"/>
            <a:ext cx="533400" cy="6858000"/>
          </a:xfrm>
          <a:prstGeom prst="rect">
            <a:avLst/>
          </a:prstGeom>
          <a:solidFill>
            <a:srgbClr val="84CFC8"/>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defRPr/>
            </a:pPr>
            <a:endParaRPr lang="en-US" dirty="0"/>
          </a:p>
        </p:txBody>
      </p:sp>
      <p:sp>
        <p:nvSpPr>
          <p:cNvPr id="10" name="Rectangle 6"/>
          <p:cNvSpPr txBox="1">
            <a:spLocks/>
          </p:cNvSpPr>
          <p:nvPr userDrawn="1"/>
        </p:nvSpPr>
        <p:spPr>
          <a:xfrm>
            <a:off x="8382000" y="6324600"/>
            <a:ext cx="685800" cy="304800"/>
          </a:xfrm>
          <a:prstGeom prst="rect">
            <a:avLst/>
          </a:prstGeom>
        </p:spPr>
        <p:txBody>
          <a:bodyPr anchor="ctr"/>
          <a:lstStyle>
            <a:lvl1pPr algn="r" eaLnBrk="1" latinLnBrk="0" hangingPunct="1">
              <a:defRPr kumimoji="0" sz="1000" b="1">
                <a:solidFill>
                  <a:srgbClr val="0C6A6C"/>
                </a:solidFill>
              </a:defRPr>
            </a:lvl1pPr>
            <a:extLst/>
          </a:lstStyle>
          <a:p>
            <a:pPr>
              <a:defRPr/>
            </a:pPr>
            <a:fld id="{4BB37AAB-6A23-47E2-859A-452ACE78D3ED}" type="slidenum">
              <a:rPr lang="en-US" smtClean="0">
                <a:ea typeface="ＭＳ Ｐゴシック" pitchFamily="-110" charset="-128"/>
                <a:cs typeface="+mn-cs"/>
              </a:rPr>
              <a:pPr>
                <a:defRPr/>
              </a:pPr>
              <a:t>‹#›</a:t>
            </a:fld>
            <a:endParaRPr lang="en-US" dirty="0">
              <a:ea typeface="ＭＳ Ｐゴシック" pitchFamily="-110" charset="-128"/>
              <a:cs typeface="+mn-cs"/>
            </a:endParaRPr>
          </a:p>
        </p:txBody>
      </p:sp>
      <p:sp>
        <p:nvSpPr>
          <p:cNvPr id="11" name="Rectangle 10"/>
          <p:cNvSpPr/>
          <p:nvPr userDrawn="1"/>
        </p:nvSpPr>
        <p:spPr>
          <a:xfrm>
            <a:off x="0" y="0"/>
            <a:ext cx="76200" cy="6858000"/>
          </a:xfrm>
          <a:prstGeom prst="rect">
            <a:avLst/>
          </a:prstGeom>
          <a:solidFill>
            <a:srgbClr val="3EB54A"/>
          </a:solidFill>
          <a:ln w="25400" cap="rnd" cmpd="sng" algn="ctr">
            <a:noFill/>
            <a:prstDash val="solid"/>
          </a:ln>
        </p:spPr>
        <p:style>
          <a:lnRef idx="2">
            <a:schemeClr val="accent6"/>
          </a:lnRef>
          <a:fillRef idx="1">
            <a:schemeClr val="lt1"/>
          </a:fillRef>
          <a:effectRef idx="0">
            <a:schemeClr val="accent6"/>
          </a:effectRef>
          <a:fontRef idx="minor">
            <a:schemeClr val="dk1"/>
          </a:fontRef>
        </p:style>
        <p:txBody>
          <a:bodyPr anchor="ctr"/>
          <a:lstStyle>
            <a:extLst/>
          </a:lstStyle>
          <a:p>
            <a:pPr algn="ctr">
              <a:defRPr/>
            </a:pPr>
            <a:endParaRPr lang="en-US" dirty="0"/>
          </a:p>
        </p:txBody>
      </p:sp>
      <p:pic>
        <p:nvPicPr>
          <p:cNvPr id="1033" name="Picture 11" descr="SGIP-CM-NoTM-Large.png"/>
          <p:cNvPicPr>
            <a:picLocks noChangeAspect="1"/>
          </p:cNvPicPr>
          <p:nvPr userDrawn="1"/>
        </p:nvPicPr>
        <p:blipFill>
          <a:blip r:embed="rId10"/>
          <a:srcRect/>
          <a:stretch>
            <a:fillRect/>
          </a:stretch>
        </p:blipFill>
        <p:spPr bwMode="auto">
          <a:xfrm>
            <a:off x="152400" y="76200"/>
            <a:ext cx="1449388" cy="936625"/>
          </a:xfrm>
          <a:prstGeom prst="rect">
            <a:avLst/>
          </a:prstGeom>
          <a:noFill/>
          <a:ln w="9525">
            <a:noFill/>
            <a:miter lim="800000"/>
            <a:headEnd/>
            <a:tailEnd/>
          </a:ln>
        </p:spPr>
      </p:pic>
      <p:sp>
        <p:nvSpPr>
          <p:cNvPr id="13" name="Rectangle 2"/>
          <p:cNvSpPr>
            <a:spLocks noGrp="1"/>
          </p:cNvSpPr>
          <p:nvPr>
            <p:ph type="title"/>
          </p:nvPr>
        </p:nvSpPr>
        <p:spPr>
          <a:xfrm rot="16200000">
            <a:off x="4914900" y="-2781300"/>
            <a:ext cx="533400" cy="6858000"/>
          </a:xfrm>
          <a:prstGeom prst="rect">
            <a:avLst/>
          </a:prstGeom>
        </p:spPr>
        <p:txBody>
          <a:bodyPr vert="vert" anchor="ctr">
            <a:noAutofit/>
          </a:bodyPr>
          <a:lstStyle>
            <a:extLst/>
          </a:lstStyle>
          <a:p>
            <a:r>
              <a:rPr lang="en-US" dirty="0" smtClean="0"/>
              <a:t>Click To Edit Master Title Style</a:t>
            </a:r>
          </a:p>
        </p:txBody>
      </p:sp>
    </p:spTree>
  </p:cSld>
  <p:clrMap bg1="lt1" tx1="dk1" bg2="lt2" tx2="dk2" accent1="accent1" accent2="accent2" accent3="accent3" accent4="accent4" accent5="accent5" accent6="accent6" hlink="hlink" folHlink="folHlink"/>
  <p:sldLayoutIdLst>
    <p:sldLayoutId id="2147483669" r:id="rId1"/>
    <p:sldLayoutId id="2147483670" r:id="rId2"/>
    <p:sldLayoutId id="2147483671" r:id="rId3"/>
    <p:sldLayoutId id="2147483668" r:id="rId4"/>
    <p:sldLayoutId id="2147483667" r:id="rId5"/>
    <p:sldLayoutId id="2147483672" r:id="rId6"/>
    <p:sldLayoutId id="2147483673" r:id="rId7"/>
    <p:sldLayoutId id="2147483674" r:id="rId8"/>
  </p:sldLayoutIdLst>
  <p:hf sldNum="0" hdr="0"/>
  <p:txStyles>
    <p:titleStyle>
      <a:lvl1pPr algn="l" rtl="0" eaLnBrk="0" fontAlgn="base" hangingPunct="0">
        <a:spcBef>
          <a:spcPct val="0"/>
        </a:spcBef>
        <a:spcAft>
          <a:spcPct val="0"/>
        </a:spcAft>
        <a:defRPr lang="en-US" sz="2800" b="1" kern="1200" cap="small" dirty="0">
          <a:solidFill>
            <a:srgbClr val="00B050"/>
          </a:solidFill>
          <a:effectLst>
            <a:outerShdw blurRad="38100" dist="38100" dir="2700000" algn="tl">
              <a:srgbClr val="000000">
                <a:alpha val="43137"/>
              </a:srgbClr>
            </a:outerShdw>
          </a:effectLst>
          <a:latin typeface="+mj-lt"/>
          <a:ea typeface="ＭＳ Ｐゴシック" charset="-128"/>
          <a:cs typeface="ＭＳ Ｐゴシック" charset="-128"/>
        </a:defRPr>
      </a:lvl1pPr>
      <a:lvl2pPr algn="l" rtl="0" eaLnBrk="0" fontAlgn="base" hangingPunct="0">
        <a:spcBef>
          <a:spcPct val="0"/>
        </a:spcBef>
        <a:spcAft>
          <a:spcPct val="0"/>
        </a:spcAft>
        <a:defRPr sz="2800" b="1">
          <a:solidFill>
            <a:srgbClr val="00B050"/>
          </a:solidFill>
          <a:latin typeface="Calibri" charset="0"/>
          <a:ea typeface="ＭＳ Ｐゴシック" charset="-128"/>
          <a:cs typeface="ＭＳ Ｐゴシック" charset="-128"/>
        </a:defRPr>
      </a:lvl2pPr>
      <a:lvl3pPr algn="l" rtl="0" eaLnBrk="0" fontAlgn="base" hangingPunct="0">
        <a:spcBef>
          <a:spcPct val="0"/>
        </a:spcBef>
        <a:spcAft>
          <a:spcPct val="0"/>
        </a:spcAft>
        <a:defRPr sz="2800" b="1">
          <a:solidFill>
            <a:srgbClr val="00B050"/>
          </a:solidFill>
          <a:latin typeface="Calibri" charset="0"/>
          <a:ea typeface="ＭＳ Ｐゴシック" charset="-128"/>
          <a:cs typeface="ＭＳ Ｐゴシック" charset="-128"/>
        </a:defRPr>
      </a:lvl3pPr>
      <a:lvl4pPr algn="l" rtl="0" eaLnBrk="0" fontAlgn="base" hangingPunct="0">
        <a:spcBef>
          <a:spcPct val="0"/>
        </a:spcBef>
        <a:spcAft>
          <a:spcPct val="0"/>
        </a:spcAft>
        <a:defRPr sz="2800" b="1">
          <a:solidFill>
            <a:srgbClr val="00B050"/>
          </a:solidFill>
          <a:latin typeface="Calibri" charset="0"/>
          <a:ea typeface="ＭＳ Ｐゴシック" charset="-128"/>
          <a:cs typeface="ＭＳ Ｐゴシック" charset="-128"/>
        </a:defRPr>
      </a:lvl4pPr>
      <a:lvl5pPr algn="l" rtl="0" eaLnBrk="0" fontAlgn="base" hangingPunct="0">
        <a:spcBef>
          <a:spcPct val="0"/>
        </a:spcBef>
        <a:spcAft>
          <a:spcPct val="0"/>
        </a:spcAft>
        <a:defRPr sz="2800" b="1">
          <a:solidFill>
            <a:srgbClr val="00B050"/>
          </a:solidFill>
          <a:latin typeface="Calibri" charset="0"/>
          <a:ea typeface="ＭＳ Ｐゴシック" charset="-128"/>
          <a:cs typeface="ＭＳ Ｐゴシック" charset="-128"/>
        </a:defRPr>
      </a:lvl5pPr>
      <a:lvl6pPr marL="457200" algn="ctr" rtl="0" fontAlgn="base">
        <a:spcBef>
          <a:spcPct val="0"/>
        </a:spcBef>
        <a:spcAft>
          <a:spcPct val="0"/>
        </a:spcAft>
        <a:defRPr sz="4000">
          <a:solidFill>
            <a:schemeClr val="tx1"/>
          </a:solidFill>
          <a:latin typeface="Calibri" charset="0"/>
          <a:ea typeface="ＭＳ Ｐゴシック" charset="-128"/>
          <a:cs typeface="ＭＳ Ｐゴシック" charset="-128"/>
        </a:defRPr>
      </a:lvl6pPr>
      <a:lvl7pPr marL="914400" algn="ctr" rtl="0" fontAlgn="base">
        <a:spcBef>
          <a:spcPct val="0"/>
        </a:spcBef>
        <a:spcAft>
          <a:spcPct val="0"/>
        </a:spcAft>
        <a:defRPr sz="4000">
          <a:solidFill>
            <a:schemeClr val="tx1"/>
          </a:solidFill>
          <a:latin typeface="Calibri" charset="0"/>
          <a:ea typeface="ＭＳ Ｐゴシック" charset="-128"/>
          <a:cs typeface="ＭＳ Ｐゴシック" charset="-128"/>
        </a:defRPr>
      </a:lvl7pPr>
      <a:lvl8pPr marL="1371600" algn="ctr" rtl="0" fontAlgn="base">
        <a:spcBef>
          <a:spcPct val="0"/>
        </a:spcBef>
        <a:spcAft>
          <a:spcPct val="0"/>
        </a:spcAft>
        <a:defRPr sz="4000">
          <a:solidFill>
            <a:schemeClr val="tx1"/>
          </a:solidFill>
          <a:latin typeface="Calibri" charset="0"/>
          <a:ea typeface="ＭＳ Ｐゴシック" charset="-128"/>
          <a:cs typeface="ＭＳ Ｐゴシック" charset="-128"/>
        </a:defRPr>
      </a:lvl8pPr>
      <a:lvl9pPr marL="1828800" algn="ctr" rtl="0" fontAlgn="base">
        <a:spcBef>
          <a:spcPct val="0"/>
        </a:spcBef>
        <a:spcAft>
          <a:spcPct val="0"/>
        </a:spcAft>
        <a:defRPr sz="4000">
          <a:solidFill>
            <a:schemeClr val="tx1"/>
          </a:solidFill>
          <a:latin typeface="Calibri" charset="0"/>
          <a:ea typeface="ＭＳ Ｐゴシック" charset="-128"/>
          <a:cs typeface="ＭＳ Ｐゴシック" charset="-128"/>
        </a:defRPr>
      </a:lvl9pPr>
    </p:titleStyle>
    <p:bodyStyle>
      <a:lvl1pPr marL="342900" indent="-342900" algn="l" rtl="0" eaLnBrk="0" fontAlgn="base" hangingPunct="0">
        <a:spcBef>
          <a:spcPct val="20000"/>
        </a:spcBef>
        <a:spcAft>
          <a:spcPct val="0"/>
        </a:spcAft>
        <a:buClr>
          <a:srgbClr val="00B050"/>
        </a:buClr>
        <a:buFont typeface="Arial" charset="0"/>
        <a:buChar char="•"/>
        <a:defRPr sz="3000" kern="1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rgbClr val="00B050"/>
        </a:buClr>
        <a:buFont typeface="Arial" charset="0"/>
        <a:buChar char="–"/>
        <a:defRPr sz="2800" kern="1200">
          <a:solidFill>
            <a:schemeClr val="tx1"/>
          </a:solidFill>
          <a:latin typeface="+mn-lt"/>
          <a:ea typeface="ＭＳ Ｐゴシック" charset="-128"/>
          <a:cs typeface="ＭＳ Ｐゴシック"/>
        </a:defRPr>
      </a:lvl2pPr>
      <a:lvl3pPr marL="1143000" indent="-228600" algn="l" rtl="0" eaLnBrk="0" fontAlgn="base" hangingPunct="0">
        <a:spcBef>
          <a:spcPct val="20000"/>
        </a:spcBef>
        <a:spcAft>
          <a:spcPct val="0"/>
        </a:spcAft>
        <a:buClr>
          <a:srgbClr val="00B050"/>
        </a:buClr>
        <a:buFont typeface="Arial" charset="0"/>
        <a:buChar char="•"/>
        <a:defRPr sz="2400" kern="1200">
          <a:solidFill>
            <a:schemeClr val="tx1"/>
          </a:solidFill>
          <a:latin typeface="+mn-lt"/>
          <a:ea typeface="ＭＳ Ｐゴシック" charset="-128"/>
          <a:cs typeface="ＭＳ Ｐゴシック"/>
        </a:defRPr>
      </a:lvl3pPr>
      <a:lvl4pPr marL="1600200" indent="-228600" algn="l" rtl="0" eaLnBrk="0" fontAlgn="base" hangingPunct="0">
        <a:spcBef>
          <a:spcPct val="20000"/>
        </a:spcBef>
        <a:spcAft>
          <a:spcPct val="0"/>
        </a:spcAft>
        <a:buClr>
          <a:srgbClr val="00B050"/>
        </a:buClr>
        <a:buFont typeface="Arial" charset="0"/>
        <a:buChar char="–"/>
        <a:defRPr sz="2000" kern="1200">
          <a:solidFill>
            <a:schemeClr val="tx1"/>
          </a:solidFill>
          <a:latin typeface="+mn-lt"/>
          <a:ea typeface="ＭＳ Ｐゴシック" charset="-128"/>
          <a:cs typeface="ＭＳ Ｐゴシック"/>
        </a:defRPr>
      </a:lvl4pPr>
      <a:lvl5pPr marL="2057400" indent="-228600" algn="l" rtl="0" eaLnBrk="0" fontAlgn="base" hangingPunct="0">
        <a:spcBef>
          <a:spcPct val="20000"/>
        </a:spcBef>
        <a:spcAft>
          <a:spcPct val="0"/>
        </a:spcAft>
        <a:buClr>
          <a:srgbClr val="00B050"/>
        </a:buClr>
        <a:buFont typeface="Arial" charset="0"/>
        <a:buChar char="»"/>
        <a:defRPr sz="2000" kern="1200">
          <a:solidFill>
            <a:schemeClr val="tx1"/>
          </a:solidFill>
          <a:latin typeface="+mn-lt"/>
          <a:ea typeface="ＭＳ Ｐゴシック" charset="-128"/>
          <a:cs typeface="ＭＳ Ｐゴシック"/>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emf"/></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diagramData" Target="../diagrams/data3.xml"/><Relationship Id="rId18" Type="http://schemas.openxmlformats.org/officeDocument/2006/relationships/diagramData" Target="../diagrams/data4.xml"/><Relationship Id="rId26" Type="http://schemas.openxmlformats.org/officeDocument/2006/relationships/diagramColors" Target="../diagrams/colors5.xml"/><Relationship Id="rId3" Type="http://schemas.openxmlformats.org/officeDocument/2006/relationships/diagramData" Target="../diagrams/data1.xml"/><Relationship Id="rId21" Type="http://schemas.openxmlformats.org/officeDocument/2006/relationships/diagramColors" Target="../diagrams/colors4.xml"/><Relationship Id="rId34" Type="http://schemas.openxmlformats.org/officeDocument/2006/relationships/diagramLayout" Target="../diagrams/layout7.xml"/><Relationship Id="rId7" Type="http://schemas.microsoft.com/office/2007/relationships/diagramDrawing" Target="../diagrams/drawing1.xml"/><Relationship Id="rId12" Type="http://schemas.microsoft.com/office/2007/relationships/diagramDrawing" Target="../diagrams/drawing2.xml"/><Relationship Id="rId17" Type="http://schemas.microsoft.com/office/2007/relationships/diagramDrawing" Target="../diagrams/drawing3.xml"/><Relationship Id="rId25" Type="http://schemas.openxmlformats.org/officeDocument/2006/relationships/diagramQuickStyle" Target="../diagrams/quickStyle5.xml"/><Relationship Id="rId33" Type="http://schemas.openxmlformats.org/officeDocument/2006/relationships/diagramData" Target="../diagrams/data7.xml"/><Relationship Id="rId2" Type="http://schemas.openxmlformats.org/officeDocument/2006/relationships/notesSlide" Target="../notesSlides/notesSlide7.xml"/><Relationship Id="rId16" Type="http://schemas.openxmlformats.org/officeDocument/2006/relationships/diagramColors" Target="../diagrams/colors3.xml"/><Relationship Id="rId20" Type="http://schemas.openxmlformats.org/officeDocument/2006/relationships/diagramQuickStyle" Target="../diagrams/quickStyle4.xml"/><Relationship Id="rId29" Type="http://schemas.openxmlformats.org/officeDocument/2006/relationships/diagramLayout" Target="../diagrams/layout6.xml"/><Relationship Id="rId1" Type="http://schemas.openxmlformats.org/officeDocument/2006/relationships/slideLayout" Target="../slideLayouts/slideLayout5.xml"/><Relationship Id="rId6" Type="http://schemas.openxmlformats.org/officeDocument/2006/relationships/diagramColors" Target="../diagrams/colors1.xml"/><Relationship Id="rId11" Type="http://schemas.openxmlformats.org/officeDocument/2006/relationships/diagramColors" Target="../diagrams/colors2.xml"/><Relationship Id="rId24" Type="http://schemas.openxmlformats.org/officeDocument/2006/relationships/diagramLayout" Target="../diagrams/layout5.xml"/><Relationship Id="rId32" Type="http://schemas.microsoft.com/office/2007/relationships/diagramDrawing" Target="../diagrams/drawing6.xml"/><Relationship Id="rId37" Type="http://schemas.microsoft.com/office/2007/relationships/diagramDrawing" Target="../diagrams/drawing7.xml"/><Relationship Id="rId5" Type="http://schemas.openxmlformats.org/officeDocument/2006/relationships/diagramQuickStyle" Target="../diagrams/quickStyle1.xml"/><Relationship Id="rId15" Type="http://schemas.openxmlformats.org/officeDocument/2006/relationships/diagramQuickStyle" Target="../diagrams/quickStyle3.xml"/><Relationship Id="rId23" Type="http://schemas.openxmlformats.org/officeDocument/2006/relationships/diagramData" Target="../diagrams/data5.xml"/><Relationship Id="rId28" Type="http://schemas.openxmlformats.org/officeDocument/2006/relationships/diagramData" Target="../diagrams/data6.xml"/><Relationship Id="rId36" Type="http://schemas.openxmlformats.org/officeDocument/2006/relationships/diagramColors" Target="../diagrams/colors7.xml"/><Relationship Id="rId10" Type="http://schemas.openxmlformats.org/officeDocument/2006/relationships/diagramQuickStyle" Target="../diagrams/quickStyle2.xml"/><Relationship Id="rId19" Type="http://schemas.openxmlformats.org/officeDocument/2006/relationships/diagramLayout" Target="../diagrams/layout4.xml"/><Relationship Id="rId31" Type="http://schemas.openxmlformats.org/officeDocument/2006/relationships/diagramColors" Target="../diagrams/colors6.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diagramLayout" Target="../diagrams/layout3.xml"/><Relationship Id="rId22" Type="http://schemas.microsoft.com/office/2007/relationships/diagramDrawing" Target="../diagrams/drawing4.xml"/><Relationship Id="rId27" Type="http://schemas.microsoft.com/office/2007/relationships/diagramDrawing" Target="../diagrams/drawing5.xml"/><Relationship Id="rId30" Type="http://schemas.openxmlformats.org/officeDocument/2006/relationships/diagramQuickStyle" Target="../diagrams/quickStyle6.xml"/><Relationship Id="rId35" Type="http://schemas.openxmlformats.org/officeDocument/2006/relationships/diagramQuickStyle" Target="../diagrams/quickStyle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228600" y="4081463"/>
            <a:ext cx="8915400" cy="533400"/>
          </a:xfrm>
        </p:spPr>
        <p:txBody>
          <a:bodyPr wrap="square" lIns="91440" tIns="45720" rIns="91440" bIns="45720" numCol="1" anchorCtr="0" compatLnSpc="1">
            <a:prstTxWarp prst="textNoShape">
              <a:avLst/>
            </a:prstTxWarp>
            <a:noAutofit/>
          </a:bodyPr>
          <a:lstStyle/>
          <a:p>
            <a:pPr>
              <a:defRPr/>
            </a:pPr>
            <a:r>
              <a:rPr sz="2400" cap="none" dirty="0" smtClean="0">
                <a:effectLst>
                  <a:outerShdw blurRad="38100" dist="38100" dir="2700000" algn="tl">
                    <a:srgbClr val="C0C0C0"/>
                  </a:outerShdw>
                </a:effectLst>
                <a:ea typeface="ＭＳ Ｐゴシック"/>
                <a:cs typeface="ＭＳ Ｐゴシック"/>
              </a:rPr>
              <a:t>NIST SGIP PRIORITY ACTION PLAN REVIEW: </a:t>
            </a:r>
            <a:br>
              <a:rPr sz="2400" cap="none" dirty="0" smtClean="0">
                <a:effectLst>
                  <a:outerShdw blurRad="38100" dist="38100" dir="2700000" algn="tl">
                    <a:srgbClr val="C0C0C0"/>
                  </a:outerShdw>
                </a:effectLst>
                <a:ea typeface="ＭＳ Ｐゴシック"/>
                <a:cs typeface="ＭＳ Ｐゴシック"/>
              </a:rPr>
            </a:br>
            <a:r>
              <a:rPr sz="2400" cap="none" dirty="0" smtClean="0">
                <a:effectLst>
                  <a:outerShdw blurRad="38100" dist="38100" dir="2700000" algn="tl">
                    <a:srgbClr val="C0C0C0"/>
                  </a:outerShdw>
                </a:effectLst>
                <a:ea typeface="ＭＳ Ｐゴシック"/>
                <a:cs typeface="ＭＳ Ｐゴシック"/>
              </a:rPr>
              <a:t>Accelerating Standards for the Smart Grid</a:t>
            </a:r>
          </a:p>
        </p:txBody>
      </p:sp>
      <p:sp>
        <p:nvSpPr>
          <p:cNvPr id="12290" name="TextBox 6"/>
          <p:cNvSpPr txBox="1">
            <a:spLocks noChangeArrowheads="1"/>
          </p:cNvSpPr>
          <p:nvPr/>
        </p:nvSpPr>
        <p:spPr bwMode="auto">
          <a:xfrm>
            <a:off x="304800" y="4876800"/>
            <a:ext cx="1835150" cy="646113"/>
          </a:xfrm>
          <a:prstGeom prst="rect">
            <a:avLst/>
          </a:prstGeom>
          <a:noFill/>
          <a:ln w="9525">
            <a:noFill/>
            <a:miter lim="800000"/>
            <a:headEnd/>
            <a:tailEnd/>
          </a:ln>
        </p:spPr>
        <p:txBody>
          <a:bodyPr wrap="none">
            <a:spAutoFit/>
          </a:bodyPr>
          <a:lstStyle/>
          <a:p>
            <a:r>
              <a:rPr lang="en-US"/>
              <a:t>David Wollman</a:t>
            </a:r>
          </a:p>
          <a:p>
            <a:r>
              <a:rPr lang="en-US"/>
              <a:t>NIST</a:t>
            </a:r>
          </a:p>
        </p:txBody>
      </p:sp>
      <p:pic>
        <p:nvPicPr>
          <p:cNvPr id="12291" name="Picture 12" descr="nistident_cent_300ppi.tiff"/>
          <p:cNvPicPr>
            <a:picLocks noChangeAspect="1"/>
          </p:cNvPicPr>
          <p:nvPr/>
        </p:nvPicPr>
        <p:blipFill>
          <a:blip r:embed="rId3"/>
          <a:srcRect/>
          <a:stretch>
            <a:fillRect/>
          </a:stretch>
        </p:blipFill>
        <p:spPr bwMode="auto">
          <a:xfrm>
            <a:off x="4906963" y="5880100"/>
            <a:ext cx="1798637" cy="825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p:txBody>
          <a:bodyPr>
            <a:normAutofit fontScale="92500" lnSpcReduction="10000"/>
          </a:bodyPr>
          <a:lstStyle/>
          <a:p>
            <a:pPr>
              <a:defRPr/>
            </a:pPr>
            <a:r>
              <a:rPr lang="en-US" u="sng" dirty="0" smtClean="0">
                <a:solidFill>
                  <a:srgbClr val="002060"/>
                </a:solidFill>
              </a:rPr>
              <a:t>Objective</a:t>
            </a:r>
          </a:p>
          <a:p>
            <a:pPr lvl="1">
              <a:defRPr/>
            </a:pPr>
            <a:r>
              <a:rPr lang="en-US" dirty="0" smtClean="0">
                <a:solidFill>
                  <a:srgbClr val="002060"/>
                </a:solidFill>
                <a:cs typeface="+mn-cs"/>
              </a:rPr>
              <a:t>Review existing documentation and ongoing work to assess the capabilities and weaknesses of wireless technologies operating in both licensed and unlicensed bands and to develop guidelines on their use for different Smart Grid application requirements</a:t>
            </a:r>
          </a:p>
          <a:p>
            <a:pPr>
              <a:spcBef>
                <a:spcPts val="600"/>
              </a:spcBef>
              <a:defRPr/>
            </a:pPr>
            <a:r>
              <a:rPr lang="en-US" u="sng" dirty="0" smtClean="0">
                <a:solidFill>
                  <a:srgbClr val="002060"/>
                </a:solidFill>
              </a:rPr>
              <a:t>Impact</a:t>
            </a:r>
          </a:p>
          <a:p>
            <a:pPr lvl="1">
              <a:defRPr/>
            </a:pPr>
            <a:r>
              <a:rPr lang="en-US" dirty="0" smtClean="0">
                <a:solidFill>
                  <a:srgbClr val="002060"/>
                </a:solidFill>
                <a:cs typeface="+mn-cs"/>
              </a:rPr>
              <a:t>Provides objective information on the appropriateness of using different wireless technologies with knowledge of their varying capabilities and weaknesses in all plausible conditions of operation</a:t>
            </a:r>
          </a:p>
          <a:p>
            <a:pPr>
              <a:spcBef>
                <a:spcPts val="600"/>
              </a:spcBef>
              <a:defRPr/>
            </a:pPr>
            <a:r>
              <a:rPr lang="en-US" u="sng" dirty="0" smtClean="0">
                <a:solidFill>
                  <a:srgbClr val="002060"/>
                </a:solidFill>
              </a:rPr>
              <a:t>Outcome</a:t>
            </a:r>
          </a:p>
          <a:p>
            <a:pPr lvl="1">
              <a:defRPr/>
            </a:pPr>
            <a:r>
              <a:rPr lang="en-US" dirty="0" smtClean="0">
                <a:solidFill>
                  <a:srgbClr val="002060"/>
                </a:solidFill>
                <a:cs typeface="+mn-cs"/>
              </a:rPr>
              <a:t>A set of guidelines for the use of wireless communications in the Smart Grid. This will assist local decisions surrounding the use and application of emerging wireless technology</a:t>
            </a:r>
          </a:p>
          <a:p>
            <a:pPr>
              <a:spcBef>
                <a:spcPts val="600"/>
              </a:spcBef>
              <a:defRPr/>
            </a:pPr>
            <a:r>
              <a:rPr lang="en-US" u="sng" dirty="0" smtClean="0">
                <a:solidFill>
                  <a:srgbClr val="002060"/>
                </a:solidFill>
              </a:rPr>
              <a:t>Status</a:t>
            </a:r>
          </a:p>
          <a:p>
            <a:pPr lvl="1">
              <a:defRPr/>
            </a:pPr>
            <a:r>
              <a:rPr lang="en-US" dirty="0" smtClean="0">
                <a:solidFill>
                  <a:srgbClr val="002060"/>
                </a:solidFill>
                <a:cs typeface="+mn-cs"/>
              </a:rPr>
              <a:t>Draft of Wireless Communications Guideline NISTIR completed and in review by PAP team to ensure requirements have been met</a:t>
            </a:r>
          </a:p>
          <a:p>
            <a:pPr>
              <a:spcBef>
                <a:spcPts val="600"/>
              </a:spcBef>
              <a:defRPr/>
            </a:pPr>
            <a:r>
              <a:rPr lang="en-US" u="sng" dirty="0" smtClean="0">
                <a:solidFill>
                  <a:srgbClr val="002060"/>
                </a:solidFill>
              </a:rPr>
              <a:t>Leadership and Participating Organizations</a:t>
            </a:r>
          </a:p>
          <a:p>
            <a:pPr lvl="1">
              <a:defRPr/>
            </a:pPr>
            <a:r>
              <a:rPr lang="en-US" dirty="0" smtClean="0">
                <a:solidFill>
                  <a:srgbClr val="002060"/>
                </a:solidFill>
                <a:cs typeface="+mn-cs"/>
              </a:rPr>
              <a:t>David Su &amp; Nada Golmie (NIST) &amp; Joe Hughes, EPRI</a:t>
            </a:r>
          </a:p>
          <a:p>
            <a:pPr lvl="1">
              <a:defRPr/>
            </a:pPr>
            <a:r>
              <a:rPr lang="en-US" dirty="0" smtClean="0">
                <a:solidFill>
                  <a:srgbClr val="002060"/>
                </a:solidFill>
                <a:cs typeface="+mn-cs"/>
              </a:rPr>
              <a:t>IEEE, ISA SP100, IEEE 802, IETF, TIA, ATIS, UTC</a:t>
            </a:r>
          </a:p>
          <a:p>
            <a:pPr>
              <a:spcBef>
                <a:spcPts val="600"/>
              </a:spcBef>
              <a:defRPr/>
            </a:pPr>
            <a:r>
              <a:rPr lang="en-US" u="sng" dirty="0" smtClean="0">
                <a:solidFill>
                  <a:srgbClr val="002060"/>
                </a:solidFill>
              </a:rPr>
              <a:t>Projected Completion Date</a:t>
            </a:r>
          </a:p>
          <a:p>
            <a:pPr lvl="1">
              <a:defRPr/>
            </a:pPr>
            <a:r>
              <a:rPr lang="en-US" dirty="0" smtClean="0">
                <a:solidFill>
                  <a:srgbClr val="002060"/>
                </a:solidFill>
                <a:cs typeface="+mn-cs"/>
              </a:rPr>
              <a:t>Q1, 2011</a:t>
            </a:r>
          </a:p>
        </p:txBody>
      </p:sp>
      <p:sp>
        <p:nvSpPr>
          <p:cNvPr id="2" name="Title 1"/>
          <p:cNvSpPr>
            <a:spLocks noGrp="1"/>
          </p:cNvSpPr>
          <p:nvPr>
            <p:ph type="title"/>
          </p:nvPr>
        </p:nvSpPr>
        <p:spPr/>
        <p:txBody>
          <a:bodyPr/>
          <a:lstStyle/>
          <a:p>
            <a:pPr>
              <a:defRPr/>
            </a:pPr>
            <a:r>
              <a:rPr dirty="0" smtClean="0"/>
              <a:t>PAP 02: Wireless Communications </a:t>
            </a:r>
            <a:br>
              <a:rPr dirty="0" smtClean="0"/>
            </a:br>
            <a:r>
              <a:rPr dirty="0" smtClean="0"/>
              <a:t>for the Smart Grid</a:t>
            </a:r>
            <a:endParaRPr dirty="0"/>
          </a:p>
        </p:txBody>
      </p:sp>
      <p:pic>
        <p:nvPicPr>
          <p:cNvPr id="30723" name="Picture 2" descr="http://t0.gstatic.com/images?q=tbn:ANd9GcR_WE-Q6VP7q4gPzPM79FEqN1J8Cv42O7o0MNAXOOvBXjnvXYQ&amp;t=1&amp;usg=__BZe7sXYTnPH0phmWgVHRmBGAaa4="/>
          <p:cNvPicPr>
            <a:picLocks noChangeAspect="1" noChangeArrowheads="1"/>
          </p:cNvPicPr>
          <p:nvPr/>
        </p:nvPicPr>
        <p:blipFill>
          <a:blip r:embed="rId3"/>
          <a:srcRect/>
          <a:stretch>
            <a:fillRect/>
          </a:stretch>
        </p:blipFill>
        <p:spPr bwMode="auto">
          <a:xfrm>
            <a:off x="5334000" y="4200525"/>
            <a:ext cx="2514600" cy="23002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Content Placeholder 2"/>
          <p:cNvSpPr>
            <a:spLocks noGrp="1"/>
          </p:cNvSpPr>
          <p:nvPr>
            <p:ph idx="1"/>
          </p:nvPr>
        </p:nvSpPr>
        <p:spPr/>
        <p:txBody>
          <a:bodyPr/>
          <a:lstStyle/>
          <a:p>
            <a:r>
              <a:rPr lang="en-US" u="sng" smtClean="0">
                <a:solidFill>
                  <a:srgbClr val="002060"/>
                </a:solidFill>
                <a:ea typeface="ＭＳ Ｐゴシック"/>
                <a:cs typeface="ＭＳ Ｐゴシック"/>
              </a:rPr>
              <a:t>Objective</a:t>
            </a:r>
          </a:p>
          <a:p>
            <a:pPr lvl="1"/>
            <a:r>
              <a:rPr lang="en-US" smtClean="0">
                <a:solidFill>
                  <a:srgbClr val="002060"/>
                </a:solidFill>
                <a:ea typeface="ＭＳ Ｐゴシック"/>
              </a:rPr>
              <a:t>Define a common price model to exchange energy characteristics, availability, and schedules to support free and effective exchange of information in any market</a:t>
            </a:r>
          </a:p>
          <a:p>
            <a:pPr>
              <a:spcBef>
                <a:spcPts val="600"/>
              </a:spcBef>
            </a:pPr>
            <a:r>
              <a:rPr lang="en-US" u="sng" smtClean="0">
                <a:solidFill>
                  <a:srgbClr val="002060"/>
                </a:solidFill>
                <a:ea typeface="ＭＳ Ｐゴシック"/>
                <a:cs typeface="ＭＳ Ｐゴシック"/>
              </a:rPr>
              <a:t>Impact</a:t>
            </a:r>
          </a:p>
          <a:p>
            <a:pPr lvl="1"/>
            <a:r>
              <a:rPr lang="en-US" smtClean="0">
                <a:solidFill>
                  <a:srgbClr val="002060"/>
                </a:solidFill>
                <a:ea typeface="ＭＳ Ｐゴシック"/>
              </a:rPr>
              <a:t>A common specification for price communication is a precursor to new market developments, to demand response, to distributed energy resources, to understanding meter information, and to every other hand-off between domains</a:t>
            </a:r>
          </a:p>
          <a:p>
            <a:pPr>
              <a:spcBef>
                <a:spcPts val="600"/>
              </a:spcBef>
            </a:pPr>
            <a:r>
              <a:rPr lang="en-US" u="sng" smtClean="0">
                <a:solidFill>
                  <a:srgbClr val="002060"/>
                </a:solidFill>
                <a:ea typeface="ＭＳ Ｐゴシック"/>
                <a:cs typeface="ＭＳ Ｐゴシック"/>
              </a:rPr>
              <a:t>Outcome</a:t>
            </a:r>
          </a:p>
          <a:p>
            <a:pPr lvl="1"/>
            <a:r>
              <a:rPr lang="en-US" smtClean="0">
                <a:solidFill>
                  <a:srgbClr val="002060"/>
                </a:solidFill>
                <a:ea typeface="ＭＳ Ｐゴシック"/>
              </a:rPr>
              <a:t>OASIS EMIX TC has published a draft UML model and EAP file</a:t>
            </a:r>
          </a:p>
          <a:p>
            <a:pPr>
              <a:spcBef>
                <a:spcPts val="600"/>
              </a:spcBef>
            </a:pPr>
            <a:r>
              <a:rPr lang="en-US" u="sng" smtClean="0">
                <a:solidFill>
                  <a:srgbClr val="002060"/>
                </a:solidFill>
                <a:ea typeface="ＭＳ Ｐゴシック"/>
                <a:cs typeface="ＭＳ Ｐゴシック"/>
              </a:rPr>
              <a:t>Status</a:t>
            </a:r>
          </a:p>
          <a:p>
            <a:pPr lvl="1"/>
            <a:r>
              <a:rPr lang="en-US" smtClean="0">
                <a:solidFill>
                  <a:srgbClr val="002060"/>
                </a:solidFill>
                <a:ea typeface="ＭＳ Ｐゴシック"/>
              </a:rPr>
              <a:t>Initial Draft of EMIX completed.  </a:t>
            </a:r>
            <a:br>
              <a:rPr lang="en-US" smtClean="0">
                <a:solidFill>
                  <a:srgbClr val="002060"/>
                </a:solidFill>
                <a:ea typeface="ＭＳ Ｐゴシック"/>
              </a:rPr>
            </a:br>
            <a:r>
              <a:rPr lang="en-US" smtClean="0">
                <a:solidFill>
                  <a:srgbClr val="002060"/>
                </a:solidFill>
                <a:ea typeface="ＭＳ Ｐゴシック"/>
              </a:rPr>
              <a:t>Final Draft expected in late November, 2010.</a:t>
            </a:r>
          </a:p>
          <a:p>
            <a:pPr>
              <a:spcBef>
                <a:spcPts val="600"/>
              </a:spcBef>
            </a:pPr>
            <a:r>
              <a:rPr lang="en-US" u="sng" smtClean="0">
                <a:solidFill>
                  <a:srgbClr val="002060"/>
                </a:solidFill>
                <a:ea typeface="ＭＳ Ｐゴシック"/>
                <a:cs typeface="ＭＳ Ｐゴシック"/>
              </a:rPr>
              <a:t>Leadership and Participating Organizations</a:t>
            </a:r>
          </a:p>
          <a:p>
            <a:pPr lvl="1"/>
            <a:r>
              <a:rPr lang="en-US" smtClean="0">
                <a:solidFill>
                  <a:srgbClr val="002060"/>
                </a:solidFill>
                <a:ea typeface="ＭＳ Ｐゴシック"/>
              </a:rPr>
              <a:t>David Holmberg (NIST) &amp; Aaron Snyder (EnerNex) </a:t>
            </a:r>
          </a:p>
          <a:p>
            <a:pPr lvl="1"/>
            <a:r>
              <a:rPr lang="en-US" smtClean="0">
                <a:solidFill>
                  <a:srgbClr val="002060"/>
                </a:solidFill>
                <a:ea typeface="ＭＳ Ｐゴシック"/>
              </a:rPr>
              <a:t>OASIS, NAESB </a:t>
            </a:r>
          </a:p>
          <a:p>
            <a:pPr>
              <a:spcBef>
                <a:spcPts val="600"/>
              </a:spcBef>
            </a:pPr>
            <a:r>
              <a:rPr lang="en-US" u="sng" smtClean="0">
                <a:solidFill>
                  <a:srgbClr val="002060"/>
                </a:solidFill>
                <a:ea typeface="ＭＳ Ｐゴシック"/>
                <a:cs typeface="ＭＳ Ｐゴシック"/>
              </a:rPr>
              <a:t>Projected Completion Date</a:t>
            </a:r>
          </a:p>
          <a:p>
            <a:pPr lvl="1"/>
            <a:r>
              <a:rPr lang="en-US" smtClean="0">
                <a:solidFill>
                  <a:srgbClr val="002060"/>
                </a:solidFill>
                <a:ea typeface="ＭＳ Ｐゴシック"/>
              </a:rPr>
              <a:t>Q4, 2011</a:t>
            </a:r>
          </a:p>
        </p:txBody>
      </p:sp>
      <p:sp>
        <p:nvSpPr>
          <p:cNvPr id="2" name="Title 1"/>
          <p:cNvSpPr>
            <a:spLocks noGrp="1"/>
          </p:cNvSpPr>
          <p:nvPr>
            <p:ph type="title"/>
          </p:nvPr>
        </p:nvSpPr>
        <p:spPr/>
        <p:txBody>
          <a:bodyPr/>
          <a:lstStyle/>
          <a:p>
            <a:pPr>
              <a:defRPr/>
            </a:pPr>
            <a:r>
              <a:rPr dirty="0" smtClean="0"/>
              <a:t>PAP 03: Common Price Communication Model</a:t>
            </a:r>
            <a:endParaRPr dirty="0"/>
          </a:p>
        </p:txBody>
      </p:sp>
      <p:pic>
        <p:nvPicPr>
          <p:cNvPr id="32771" name="Picture 2" descr="http://t3.gstatic.com/images?q=tbn:ANd9GcR3rSfdIQbp9kr-4WxSQkVYbDP3s0mLBAWCxTlAuCq2WQPqG3U&amp;t=1&amp;usg=__F8pNlvIJiMOiDbOJcyrfye1-m48="/>
          <p:cNvPicPr>
            <a:picLocks noChangeAspect="1" noChangeArrowheads="1"/>
          </p:cNvPicPr>
          <p:nvPr/>
        </p:nvPicPr>
        <p:blipFill>
          <a:blip r:embed="rId3"/>
          <a:srcRect/>
          <a:stretch>
            <a:fillRect/>
          </a:stretch>
        </p:blipFill>
        <p:spPr bwMode="auto">
          <a:xfrm>
            <a:off x="5257800" y="3962400"/>
            <a:ext cx="3103563" cy="2057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p:txBody>
          <a:bodyPr>
            <a:normAutofit fontScale="92500" lnSpcReduction="20000"/>
          </a:bodyPr>
          <a:lstStyle/>
          <a:p>
            <a:pPr>
              <a:defRPr/>
            </a:pPr>
            <a:r>
              <a:rPr lang="en-US" u="sng" dirty="0" smtClean="0">
                <a:solidFill>
                  <a:srgbClr val="002060"/>
                </a:solidFill>
              </a:rPr>
              <a:t>Objective</a:t>
            </a:r>
          </a:p>
          <a:p>
            <a:pPr lvl="1">
              <a:defRPr/>
            </a:pPr>
            <a:r>
              <a:rPr lang="en-US" dirty="0" smtClean="0">
                <a:solidFill>
                  <a:srgbClr val="002060"/>
                </a:solidFill>
                <a:cs typeface="+mn-cs"/>
              </a:rPr>
              <a:t>Survey the existing specifications for calendaring and develop a standard for how schedule and event information is passed between and within services</a:t>
            </a:r>
          </a:p>
          <a:p>
            <a:pPr>
              <a:spcBef>
                <a:spcPts val="600"/>
              </a:spcBef>
              <a:defRPr/>
            </a:pPr>
            <a:r>
              <a:rPr lang="en-US" u="sng" dirty="0" smtClean="0">
                <a:solidFill>
                  <a:srgbClr val="002060"/>
                </a:solidFill>
              </a:rPr>
              <a:t>Impact</a:t>
            </a:r>
          </a:p>
          <a:p>
            <a:pPr lvl="1">
              <a:defRPr/>
            </a:pPr>
            <a:r>
              <a:rPr lang="en-US" dirty="0" smtClean="0">
                <a:solidFill>
                  <a:srgbClr val="002060"/>
                </a:solidFill>
                <a:cs typeface="+mn-cs"/>
              </a:rPr>
              <a:t>A common standard for transmitting calendaring information will enable the coordination necessary to improve energy efficiency and overall performance</a:t>
            </a:r>
          </a:p>
          <a:p>
            <a:pPr lvl="1">
              <a:defRPr/>
            </a:pPr>
            <a:r>
              <a:rPr lang="en-US" dirty="0" smtClean="0">
                <a:solidFill>
                  <a:srgbClr val="002060"/>
                </a:solidFill>
                <a:cs typeface="+mn-cs"/>
              </a:rPr>
              <a:t>Coordinated scheduling will enable aggregation for both consumption and curtailment resources.</a:t>
            </a:r>
          </a:p>
          <a:p>
            <a:pPr lvl="1">
              <a:defRPr/>
            </a:pPr>
            <a:r>
              <a:rPr lang="en-US" dirty="0" smtClean="0">
                <a:solidFill>
                  <a:srgbClr val="002060"/>
                </a:solidFill>
                <a:cs typeface="+mn-cs"/>
              </a:rPr>
              <a:t>With information in consistent formats, building and facility agents can make decisions about energy production, sale, purchase, and use that fit the goals and requirements of their home, business, or industrial facility</a:t>
            </a:r>
          </a:p>
          <a:p>
            <a:pPr>
              <a:spcBef>
                <a:spcPts val="600"/>
              </a:spcBef>
              <a:defRPr/>
            </a:pPr>
            <a:r>
              <a:rPr lang="en-US" u="sng" dirty="0" smtClean="0">
                <a:solidFill>
                  <a:srgbClr val="002060"/>
                </a:solidFill>
              </a:rPr>
              <a:t>Outcome</a:t>
            </a:r>
          </a:p>
          <a:p>
            <a:pPr lvl="1">
              <a:defRPr/>
            </a:pPr>
            <a:r>
              <a:rPr lang="en-US" dirty="0" smtClean="0">
                <a:solidFill>
                  <a:srgbClr val="002060"/>
                </a:solidFill>
                <a:cs typeface="+mn-cs"/>
              </a:rPr>
              <a:t>WS-Calendar undergoing 60 day public review </a:t>
            </a:r>
          </a:p>
          <a:p>
            <a:pPr>
              <a:spcBef>
                <a:spcPts val="600"/>
              </a:spcBef>
              <a:defRPr/>
            </a:pPr>
            <a:r>
              <a:rPr lang="en-US" u="sng" dirty="0" smtClean="0">
                <a:solidFill>
                  <a:srgbClr val="002060"/>
                </a:solidFill>
              </a:rPr>
              <a:t>Status</a:t>
            </a:r>
          </a:p>
          <a:p>
            <a:pPr lvl="1">
              <a:defRPr/>
            </a:pPr>
            <a:r>
              <a:rPr lang="en-US" dirty="0" smtClean="0">
                <a:solidFill>
                  <a:srgbClr val="002060"/>
                </a:solidFill>
                <a:cs typeface="+mn-cs"/>
              </a:rPr>
              <a:t>Final Draft complete and out for public comment. </a:t>
            </a:r>
            <a:br>
              <a:rPr lang="en-US" dirty="0" smtClean="0">
                <a:solidFill>
                  <a:srgbClr val="002060"/>
                </a:solidFill>
                <a:cs typeface="+mn-cs"/>
              </a:rPr>
            </a:br>
            <a:r>
              <a:rPr lang="en-US" dirty="0" smtClean="0">
                <a:solidFill>
                  <a:srgbClr val="002060"/>
                </a:solidFill>
                <a:cs typeface="+mn-cs"/>
              </a:rPr>
              <a:t> PAP team reviewing to ensure requirements have </a:t>
            </a:r>
            <a:br>
              <a:rPr lang="en-US" dirty="0" smtClean="0">
                <a:solidFill>
                  <a:srgbClr val="002060"/>
                </a:solidFill>
                <a:cs typeface="+mn-cs"/>
              </a:rPr>
            </a:br>
            <a:r>
              <a:rPr lang="en-US" dirty="0" smtClean="0">
                <a:solidFill>
                  <a:srgbClr val="002060"/>
                </a:solidFill>
                <a:cs typeface="+mn-cs"/>
              </a:rPr>
              <a:t>been met.  Expected completion date November 26.</a:t>
            </a:r>
          </a:p>
          <a:p>
            <a:pPr>
              <a:spcBef>
                <a:spcPts val="600"/>
              </a:spcBef>
              <a:defRPr/>
            </a:pPr>
            <a:r>
              <a:rPr lang="en-US" u="sng" dirty="0" smtClean="0">
                <a:solidFill>
                  <a:srgbClr val="002060"/>
                </a:solidFill>
              </a:rPr>
              <a:t>Leadership and Participating Organizations</a:t>
            </a:r>
          </a:p>
          <a:p>
            <a:pPr lvl="1">
              <a:defRPr/>
            </a:pPr>
            <a:r>
              <a:rPr lang="en-US" dirty="0" smtClean="0">
                <a:solidFill>
                  <a:srgbClr val="002060"/>
                </a:solidFill>
                <a:cs typeface="+mn-cs"/>
              </a:rPr>
              <a:t>Dave Holmberg (NIST) &amp; Bill Cox (EnerNex) </a:t>
            </a:r>
          </a:p>
          <a:p>
            <a:pPr lvl="1">
              <a:defRPr/>
            </a:pPr>
            <a:r>
              <a:rPr lang="en-US" dirty="0" smtClean="0">
                <a:solidFill>
                  <a:srgbClr val="002060"/>
                </a:solidFill>
                <a:cs typeface="+mn-cs"/>
              </a:rPr>
              <a:t>OASIS, CALCONNECT, ISO, SIIA, NAESB</a:t>
            </a:r>
          </a:p>
          <a:p>
            <a:pPr>
              <a:spcBef>
                <a:spcPts val="600"/>
              </a:spcBef>
              <a:defRPr/>
            </a:pPr>
            <a:r>
              <a:rPr lang="en-US" u="sng" dirty="0" smtClean="0">
                <a:solidFill>
                  <a:srgbClr val="002060"/>
                </a:solidFill>
              </a:rPr>
              <a:t>Projected Completion Date</a:t>
            </a:r>
          </a:p>
          <a:p>
            <a:pPr lvl="1">
              <a:defRPr/>
            </a:pPr>
            <a:r>
              <a:rPr lang="en-US" dirty="0" smtClean="0">
                <a:solidFill>
                  <a:srgbClr val="002060"/>
                </a:solidFill>
                <a:cs typeface="+mn-cs"/>
              </a:rPr>
              <a:t>Q1, 2011</a:t>
            </a:r>
          </a:p>
        </p:txBody>
      </p:sp>
      <p:sp>
        <p:nvSpPr>
          <p:cNvPr id="2" name="Title 1"/>
          <p:cNvSpPr>
            <a:spLocks noGrp="1"/>
          </p:cNvSpPr>
          <p:nvPr>
            <p:ph type="title"/>
          </p:nvPr>
        </p:nvSpPr>
        <p:spPr/>
        <p:txBody>
          <a:bodyPr/>
          <a:lstStyle/>
          <a:p>
            <a:pPr>
              <a:defRPr/>
            </a:pPr>
            <a:r>
              <a:rPr dirty="0" smtClean="0"/>
              <a:t>PAP 04: Common Schedule </a:t>
            </a:r>
            <a:br>
              <a:rPr dirty="0" smtClean="0"/>
            </a:br>
            <a:r>
              <a:rPr dirty="0" smtClean="0"/>
              <a:t>Communication Mechanism</a:t>
            </a:r>
            <a:endParaRPr dirty="0"/>
          </a:p>
        </p:txBody>
      </p:sp>
      <p:pic>
        <p:nvPicPr>
          <p:cNvPr id="34819" name="Picture 2" descr="http://t0.gstatic.com/images?q=tbn:ANd9GcTKxVZBoq8lICVHHjauyFVU1fujA25qq6T4X4f3SYVfu4DMP2Q&amp;t=1&amp;usg=__XNvA8K0tcy6QBo6VIhdUX8AsGvA="/>
          <p:cNvPicPr>
            <a:picLocks noChangeAspect="1" noChangeArrowheads="1"/>
          </p:cNvPicPr>
          <p:nvPr/>
        </p:nvPicPr>
        <p:blipFill>
          <a:blip r:embed="rId3"/>
          <a:srcRect/>
          <a:stretch>
            <a:fillRect/>
          </a:stretch>
        </p:blipFill>
        <p:spPr bwMode="auto">
          <a:xfrm>
            <a:off x="5073650" y="3505200"/>
            <a:ext cx="3384550" cy="2301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p:txBody>
          <a:bodyPr>
            <a:normAutofit lnSpcReduction="10000"/>
          </a:bodyPr>
          <a:lstStyle/>
          <a:p>
            <a:pPr>
              <a:defRPr/>
            </a:pPr>
            <a:r>
              <a:rPr lang="en-US" u="sng" dirty="0" smtClean="0">
                <a:solidFill>
                  <a:srgbClr val="002060"/>
                </a:solidFill>
              </a:rPr>
              <a:t>Objective</a:t>
            </a:r>
          </a:p>
          <a:p>
            <a:pPr lvl="1">
              <a:defRPr/>
            </a:pPr>
            <a:r>
              <a:rPr lang="en-US" dirty="0" smtClean="0">
                <a:solidFill>
                  <a:srgbClr val="002060"/>
                </a:solidFill>
                <a:cs typeface="+mn-cs"/>
              </a:rPr>
              <a:t>Compared to ANSI C12.19’s extensive set of end device data tables, develop a smaller set of data Tables that meets the needs of most utilities and simplify the meter procurement process</a:t>
            </a:r>
          </a:p>
          <a:p>
            <a:pPr>
              <a:spcBef>
                <a:spcPts val="600"/>
              </a:spcBef>
              <a:defRPr/>
            </a:pPr>
            <a:r>
              <a:rPr lang="en-US" u="sng" dirty="0" smtClean="0">
                <a:solidFill>
                  <a:srgbClr val="002060"/>
                </a:solidFill>
              </a:rPr>
              <a:t>Impact</a:t>
            </a:r>
          </a:p>
          <a:p>
            <a:pPr lvl="1">
              <a:defRPr/>
            </a:pPr>
            <a:r>
              <a:rPr lang="en-US" dirty="0" smtClean="0">
                <a:solidFill>
                  <a:srgbClr val="002060"/>
                </a:solidFill>
                <a:cs typeface="+mn-cs"/>
              </a:rPr>
              <a:t>This work allows several clients to access to meter data locally and these may be on the same order of complexity as the meter itself. Such potential clients might range from thermostats to building automation systems</a:t>
            </a:r>
          </a:p>
          <a:p>
            <a:pPr>
              <a:spcBef>
                <a:spcPts val="600"/>
              </a:spcBef>
              <a:defRPr/>
            </a:pPr>
            <a:r>
              <a:rPr lang="en-US" u="sng" dirty="0" smtClean="0">
                <a:solidFill>
                  <a:srgbClr val="002060"/>
                </a:solidFill>
              </a:rPr>
              <a:t>Outcome</a:t>
            </a:r>
          </a:p>
          <a:p>
            <a:pPr lvl="1">
              <a:defRPr/>
            </a:pPr>
            <a:r>
              <a:rPr lang="en-US" dirty="0" smtClean="0">
                <a:solidFill>
                  <a:srgbClr val="002060"/>
                </a:solidFill>
                <a:cs typeface="+mn-cs"/>
              </a:rPr>
              <a:t>Requirements to simplify meter data tables complete.  Review process currently underway</a:t>
            </a:r>
          </a:p>
          <a:p>
            <a:pPr>
              <a:spcBef>
                <a:spcPts val="600"/>
              </a:spcBef>
              <a:defRPr/>
            </a:pPr>
            <a:r>
              <a:rPr lang="en-US" u="sng" dirty="0" smtClean="0">
                <a:solidFill>
                  <a:srgbClr val="002060"/>
                </a:solidFill>
              </a:rPr>
              <a:t>Status</a:t>
            </a:r>
          </a:p>
          <a:p>
            <a:pPr lvl="1">
              <a:defRPr/>
            </a:pPr>
            <a:r>
              <a:rPr lang="en-US" dirty="0" smtClean="0">
                <a:solidFill>
                  <a:srgbClr val="002060"/>
                </a:solidFill>
                <a:cs typeface="+mn-cs"/>
              </a:rPr>
              <a:t>Final Draft complete.  PAP team identified minor issues for guidelines against submitted requirements, which are being addressed by AEIC.</a:t>
            </a:r>
          </a:p>
          <a:p>
            <a:pPr>
              <a:spcBef>
                <a:spcPts val="600"/>
              </a:spcBef>
              <a:defRPr/>
            </a:pPr>
            <a:r>
              <a:rPr lang="en-US" u="sng" dirty="0" smtClean="0">
                <a:solidFill>
                  <a:srgbClr val="002060"/>
                </a:solidFill>
              </a:rPr>
              <a:t>Leadership and Participating Organizations</a:t>
            </a:r>
          </a:p>
          <a:p>
            <a:pPr lvl="1">
              <a:defRPr/>
            </a:pPr>
            <a:r>
              <a:rPr lang="en-US" dirty="0" smtClean="0">
                <a:solidFill>
                  <a:srgbClr val="002060"/>
                </a:solidFill>
                <a:cs typeface="+mn-cs"/>
              </a:rPr>
              <a:t>Tom Nelson (NIST) &amp; Aaron Snyder (EnerNex) </a:t>
            </a:r>
          </a:p>
          <a:p>
            <a:pPr lvl="1">
              <a:defRPr/>
            </a:pPr>
            <a:r>
              <a:rPr lang="en-US" dirty="0" smtClean="0">
                <a:solidFill>
                  <a:srgbClr val="002060"/>
                </a:solidFill>
                <a:cs typeface="+mn-cs"/>
              </a:rPr>
              <a:t>AEIC, ANSI, IEC, IEEE, NEMA, MultiSpeak, UCAIug</a:t>
            </a:r>
          </a:p>
          <a:p>
            <a:pPr>
              <a:spcBef>
                <a:spcPts val="600"/>
              </a:spcBef>
              <a:defRPr/>
            </a:pPr>
            <a:r>
              <a:rPr lang="en-US" u="sng" dirty="0" smtClean="0">
                <a:solidFill>
                  <a:srgbClr val="002060"/>
                </a:solidFill>
              </a:rPr>
              <a:t>Projected Completion Date</a:t>
            </a:r>
          </a:p>
          <a:p>
            <a:pPr lvl="1">
              <a:defRPr/>
            </a:pPr>
            <a:r>
              <a:rPr lang="en-US" dirty="0" smtClean="0">
                <a:solidFill>
                  <a:srgbClr val="002060"/>
                </a:solidFill>
                <a:cs typeface="+mn-cs"/>
              </a:rPr>
              <a:t>Q4, 2010</a:t>
            </a:r>
          </a:p>
        </p:txBody>
      </p:sp>
      <p:sp>
        <p:nvSpPr>
          <p:cNvPr id="2" name="Title 1"/>
          <p:cNvSpPr>
            <a:spLocks noGrp="1"/>
          </p:cNvSpPr>
          <p:nvPr>
            <p:ph type="title"/>
          </p:nvPr>
        </p:nvSpPr>
        <p:spPr/>
        <p:txBody>
          <a:bodyPr/>
          <a:lstStyle/>
          <a:p>
            <a:pPr>
              <a:defRPr/>
            </a:pPr>
            <a:r>
              <a:rPr dirty="0" smtClean="0"/>
              <a:t>PAP 05: Standard Meter Data Profiles</a:t>
            </a:r>
            <a:endParaRPr dirty="0"/>
          </a:p>
        </p:txBody>
      </p:sp>
      <p:pic>
        <p:nvPicPr>
          <p:cNvPr id="36867" name="Picture 2" descr="http://t1.gstatic.com/images?q=tbn:ANd9GcSthMBKrg5MRQJxg1ASu9BTzTpAoIjuN5imwQbYMjTIQTB_QsI&amp;t=1&amp;usg=__VjdZtA4LZn5thIPdUGHiE__GoT8="/>
          <p:cNvPicPr>
            <a:picLocks noChangeAspect="1" noChangeArrowheads="1"/>
          </p:cNvPicPr>
          <p:nvPr/>
        </p:nvPicPr>
        <p:blipFill>
          <a:blip r:embed="rId3"/>
          <a:srcRect/>
          <a:stretch>
            <a:fillRect/>
          </a:stretch>
        </p:blipFill>
        <p:spPr bwMode="auto">
          <a:xfrm>
            <a:off x="5918200" y="4678363"/>
            <a:ext cx="2692400" cy="20272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p:txBody>
          <a:bodyPr>
            <a:normAutofit fontScale="92500" lnSpcReduction="10000"/>
          </a:bodyPr>
          <a:lstStyle/>
          <a:p>
            <a:pPr>
              <a:defRPr/>
            </a:pPr>
            <a:r>
              <a:rPr lang="en-US" u="sng" dirty="0" smtClean="0">
                <a:solidFill>
                  <a:srgbClr val="002060"/>
                </a:solidFill>
              </a:rPr>
              <a:t>Objective</a:t>
            </a:r>
          </a:p>
          <a:p>
            <a:pPr lvl="1">
              <a:defRPr/>
            </a:pPr>
            <a:r>
              <a:rPr lang="en-US" dirty="0" smtClean="0">
                <a:solidFill>
                  <a:srgbClr val="002060"/>
                </a:solidFill>
                <a:cs typeface="+mn-cs"/>
              </a:rPr>
              <a:t>Translate the ANSI C12.19 meter data model to and from a common form allowing the semantics of this and other models/standards to be harmonized</a:t>
            </a:r>
          </a:p>
          <a:p>
            <a:pPr>
              <a:spcBef>
                <a:spcPts val="600"/>
              </a:spcBef>
              <a:defRPr/>
            </a:pPr>
            <a:r>
              <a:rPr lang="en-US" u="sng" dirty="0" smtClean="0">
                <a:solidFill>
                  <a:srgbClr val="002060"/>
                </a:solidFill>
              </a:rPr>
              <a:t>Impact</a:t>
            </a:r>
          </a:p>
          <a:p>
            <a:pPr lvl="1">
              <a:defRPr/>
            </a:pPr>
            <a:r>
              <a:rPr lang="en-US" dirty="0" smtClean="0">
                <a:solidFill>
                  <a:srgbClr val="002060"/>
                </a:solidFill>
                <a:cs typeface="+mn-cs"/>
              </a:rPr>
              <a:t>Utilities will focus on products and services that provide benefit to the organization and to the customer</a:t>
            </a:r>
          </a:p>
          <a:p>
            <a:pPr lvl="1">
              <a:defRPr/>
            </a:pPr>
            <a:r>
              <a:rPr lang="en-US" dirty="0" smtClean="0">
                <a:solidFill>
                  <a:srgbClr val="002060"/>
                </a:solidFill>
                <a:cs typeface="+mn-cs"/>
              </a:rPr>
              <a:t>Sharing resources represented by metering greatly enhances the operation of the energy generation and delivery operations as well as opening up new ways to serve customers.</a:t>
            </a:r>
          </a:p>
          <a:p>
            <a:pPr lvl="1">
              <a:defRPr/>
            </a:pPr>
            <a:r>
              <a:rPr lang="en-US" dirty="0" smtClean="0">
                <a:solidFill>
                  <a:srgbClr val="002060"/>
                </a:solidFill>
                <a:cs typeface="+mn-cs"/>
              </a:rPr>
              <a:t>Enables enterprise level sharing and supports a variety of new applications</a:t>
            </a:r>
          </a:p>
          <a:p>
            <a:pPr>
              <a:spcBef>
                <a:spcPts val="600"/>
              </a:spcBef>
              <a:defRPr/>
            </a:pPr>
            <a:r>
              <a:rPr lang="en-US" u="sng" dirty="0" smtClean="0">
                <a:solidFill>
                  <a:srgbClr val="002060"/>
                </a:solidFill>
              </a:rPr>
              <a:t>Outcome</a:t>
            </a:r>
          </a:p>
          <a:p>
            <a:pPr lvl="1">
              <a:defRPr/>
            </a:pPr>
            <a:r>
              <a:rPr lang="en-US" dirty="0" smtClean="0">
                <a:solidFill>
                  <a:srgbClr val="002060"/>
                </a:solidFill>
                <a:cs typeface="+mn-cs"/>
              </a:rPr>
              <a:t>UML model of ANSI C12.19-2008</a:t>
            </a:r>
          </a:p>
          <a:p>
            <a:pPr lvl="1">
              <a:defRPr/>
            </a:pPr>
            <a:r>
              <a:rPr lang="en-US" dirty="0" smtClean="0">
                <a:solidFill>
                  <a:srgbClr val="002060"/>
                </a:solidFill>
                <a:cs typeface="+mn-cs"/>
              </a:rPr>
              <a:t>Comparison of UML models of </a:t>
            </a:r>
            <a:br>
              <a:rPr lang="en-US" dirty="0" smtClean="0">
                <a:solidFill>
                  <a:srgbClr val="002060"/>
                </a:solidFill>
                <a:cs typeface="+mn-cs"/>
              </a:rPr>
            </a:br>
            <a:r>
              <a:rPr lang="en-US" dirty="0" smtClean="0">
                <a:solidFill>
                  <a:srgbClr val="002060"/>
                </a:solidFill>
                <a:cs typeface="+mn-cs"/>
              </a:rPr>
              <a:t>ANSI C12.19-2008 IEC 61968-9</a:t>
            </a:r>
          </a:p>
          <a:p>
            <a:pPr>
              <a:defRPr/>
            </a:pPr>
            <a:r>
              <a:rPr lang="en-US" u="sng" dirty="0" smtClean="0">
                <a:solidFill>
                  <a:srgbClr val="002060"/>
                </a:solidFill>
              </a:rPr>
              <a:t>Status</a:t>
            </a:r>
          </a:p>
          <a:p>
            <a:pPr lvl="1">
              <a:defRPr/>
            </a:pPr>
            <a:r>
              <a:rPr lang="en-US" dirty="0" smtClean="0">
                <a:solidFill>
                  <a:srgbClr val="002060"/>
                </a:solidFill>
                <a:cs typeface="+mn-cs"/>
              </a:rPr>
              <a:t>Developing requirements</a:t>
            </a:r>
          </a:p>
          <a:p>
            <a:pPr>
              <a:spcBef>
                <a:spcPts val="600"/>
              </a:spcBef>
              <a:defRPr/>
            </a:pPr>
            <a:r>
              <a:rPr lang="en-US" u="sng" dirty="0" smtClean="0">
                <a:solidFill>
                  <a:srgbClr val="002060"/>
                </a:solidFill>
              </a:rPr>
              <a:t>Leadership and Participating Organizations</a:t>
            </a:r>
          </a:p>
          <a:p>
            <a:pPr lvl="1">
              <a:defRPr/>
            </a:pPr>
            <a:r>
              <a:rPr lang="en-US" dirty="0" smtClean="0">
                <a:solidFill>
                  <a:srgbClr val="002060"/>
                </a:solidFill>
                <a:cs typeface="+mn-cs"/>
              </a:rPr>
              <a:t>Tom Nelson (NIST) &amp; Aaron Snyder (EnerNex) </a:t>
            </a:r>
          </a:p>
          <a:p>
            <a:pPr lvl="1">
              <a:defRPr/>
            </a:pPr>
            <a:r>
              <a:rPr lang="en-US" dirty="0" smtClean="0">
                <a:solidFill>
                  <a:srgbClr val="002060"/>
                </a:solidFill>
                <a:cs typeface="+mn-cs"/>
              </a:rPr>
              <a:t>AEIC, ANSI, IEC, IEEE, MultiSpeak, NEMA, UCAIug</a:t>
            </a:r>
          </a:p>
          <a:p>
            <a:pPr>
              <a:spcBef>
                <a:spcPts val="600"/>
              </a:spcBef>
              <a:defRPr/>
            </a:pPr>
            <a:r>
              <a:rPr lang="en-US" u="sng" dirty="0" smtClean="0">
                <a:solidFill>
                  <a:srgbClr val="002060"/>
                </a:solidFill>
              </a:rPr>
              <a:t>Projected Completion Date</a:t>
            </a:r>
          </a:p>
          <a:p>
            <a:pPr lvl="1">
              <a:defRPr/>
            </a:pPr>
            <a:r>
              <a:rPr lang="en-US" dirty="0" smtClean="0">
                <a:solidFill>
                  <a:srgbClr val="002060"/>
                </a:solidFill>
                <a:cs typeface="+mn-cs"/>
              </a:rPr>
              <a:t>Q1, 2011</a:t>
            </a:r>
          </a:p>
        </p:txBody>
      </p:sp>
      <p:sp>
        <p:nvSpPr>
          <p:cNvPr id="2" name="Title 1"/>
          <p:cNvSpPr>
            <a:spLocks noGrp="1"/>
          </p:cNvSpPr>
          <p:nvPr>
            <p:ph type="title"/>
          </p:nvPr>
        </p:nvSpPr>
        <p:spPr/>
        <p:txBody>
          <a:bodyPr/>
          <a:lstStyle/>
          <a:p>
            <a:pPr marL="1200150" indent="-1200150">
              <a:defRPr/>
            </a:pPr>
            <a:r>
              <a:rPr dirty="0" smtClean="0"/>
              <a:t>PAP 06: Common Semantic Model </a:t>
            </a:r>
            <a:br>
              <a:rPr dirty="0" smtClean="0"/>
            </a:br>
            <a:r>
              <a:rPr dirty="0" smtClean="0"/>
              <a:t>for Meter Data Tables</a:t>
            </a:r>
            <a:endParaRPr dirty="0"/>
          </a:p>
        </p:txBody>
      </p:sp>
      <p:pic>
        <p:nvPicPr>
          <p:cNvPr id="38915" name="Picture 2" descr="http://t1.gstatic.com/images?q=tbn:ANd9GcSthMBKrg5MRQJxg1ASu9BTzTpAoIjuN5imwQbYMjTIQTB_QsI&amp;t=1&amp;usg=__VjdZtA4LZn5thIPdUGHiE__GoT8="/>
          <p:cNvPicPr>
            <a:picLocks noChangeAspect="1" noChangeArrowheads="1"/>
          </p:cNvPicPr>
          <p:nvPr/>
        </p:nvPicPr>
        <p:blipFill>
          <a:blip r:embed="rId3"/>
          <a:srcRect/>
          <a:stretch>
            <a:fillRect/>
          </a:stretch>
        </p:blipFill>
        <p:spPr bwMode="auto">
          <a:xfrm>
            <a:off x="5334000" y="3657600"/>
            <a:ext cx="3136900" cy="23622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p:txBody>
          <a:bodyPr>
            <a:normAutofit fontScale="92500" lnSpcReduction="10000"/>
          </a:bodyPr>
          <a:lstStyle/>
          <a:p>
            <a:pPr>
              <a:defRPr/>
            </a:pPr>
            <a:r>
              <a:rPr lang="en-US" u="sng" dirty="0" smtClean="0">
                <a:solidFill>
                  <a:srgbClr val="002060"/>
                </a:solidFill>
              </a:rPr>
              <a:t>Objective</a:t>
            </a:r>
          </a:p>
          <a:p>
            <a:pPr lvl="1">
              <a:defRPr/>
            </a:pPr>
            <a:r>
              <a:rPr lang="en-US" dirty="0" smtClean="0">
                <a:solidFill>
                  <a:srgbClr val="002060"/>
                </a:solidFill>
                <a:cs typeface="+mn-cs"/>
              </a:rPr>
              <a:t>Develop a series of coordinated and consistent electrical interconnection standards, communication standards, and implementation guidelines for energy storage devices (ES), power-electronics-connected distributed energy resources (DER), hybrid generation-storage systems (ES-DER), and the ES-DER aspects of plug-in electric vehicles (PEV)</a:t>
            </a:r>
          </a:p>
          <a:p>
            <a:pPr>
              <a:spcBef>
                <a:spcPts val="600"/>
              </a:spcBef>
              <a:defRPr/>
            </a:pPr>
            <a:r>
              <a:rPr lang="en-US" u="sng" dirty="0" smtClean="0">
                <a:solidFill>
                  <a:srgbClr val="002060"/>
                </a:solidFill>
              </a:rPr>
              <a:t>Impact</a:t>
            </a:r>
          </a:p>
          <a:p>
            <a:pPr lvl="1">
              <a:defRPr/>
            </a:pPr>
            <a:r>
              <a:rPr lang="en-US" dirty="0" smtClean="0">
                <a:solidFill>
                  <a:srgbClr val="002060"/>
                </a:solidFill>
                <a:cs typeface="+mn-cs"/>
              </a:rPr>
              <a:t>Will allow for increased penetration of intermittent renewable energy resources and will improve overall electrical power system performance</a:t>
            </a:r>
          </a:p>
          <a:p>
            <a:pPr lvl="1">
              <a:defRPr/>
            </a:pPr>
            <a:r>
              <a:rPr lang="en-US" dirty="0" smtClean="0">
                <a:solidFill>
                  <a:srgbClr val="002060"/>
                </a:solidFill>
                <a:cs typeface="+mn-cs"/>
              </a:rPr>
              <a:t>Broad set of stakeholders must agree on the electrical interconnection standards</a:t>
            </a:r>
          </a:p>
          <a:p>
            <a:pPr>
              <a:spcBef>
                <a:spcPts val="600"/>
              </a:spcBef>
              <a:defRPr/>
            </a:pPr>
            <a:r>
              <a:rPr lang="en-US" u="sng" dirty="0" smtClean="0">
                <a:solidFill>
                  <a:srgbClr val="002060"/>
                </a:solidFill>
              </a:rPr>
              <a:t>Outcome</a:t>
            </a:r>
          </a:p>
          <a:p>
            <a:pPr lvl="1">
              <a:spcBef>
                <a:spcPts val="600"/>
              </a:spcBef>
              <a:defRPr/>
            </a:pPr>
            <a:r>
              <a:rPr lang="en-US" dirty="0" smtClean="0">
                <a:solidFill>
                  <a:srgbClr val="002060"/>
                </a:solidFill>
                <a:cs typeface="+mn-cs"/>
              </a:rPr>
              <a:t>Increased penetration of intermittent renewable energy resources</a:t>
            </a:r>
            <a:endParaRPr lang="en-US" u="sng" dirty="0" smtClean="0">
              <a:solidFill>
                <a:srgbClr val="002060"/>
              </a:solidFill>
              <a:cs typeface="+mn-cs"/>
            </a:endParaRPr>
          </a:p>
          <a:p>
            <a:pPr>
              <a:spcBef>
                <a:spcPts val="600"/>
              </a:spcBef>
              <a:defRPr/>
            </a:pPr>
            <a:r>
              <a:rPr lang="en-US" u="sng" dirty="0" smtClean="0">
                <a:solidFill>
                  <a:srgbClr val="002060"/>
                </a:solidFill>
              </a:rPr>
              <a:t>Status</a:t>
            </a:r>
          </a:p>
          <a:p>
            <a:pPr lvl="1">
              <a:defRPr/>
            </a:pPr>
            <a:r>
              <a:rPr lang="en-US" dirty="0" smtClean="0">
                <a:solidFill>
                  <a:srgbClr val="002060"/>
                </a:solidFill>
                <a:cs typeface="+mn-cs"/>
              </a:rPr>
              <a:t>PAP WG has provided requirements to IEEE </a:t>
            </a:r>
            <a:br>
              <a:rPr lang="en-US" dirty="0" smtClean="0">
                <a:solidFill>
                  <a:srgbClr val="002060"/>
                </a:solidFill>
                <a:cs typeface="+mn-cs"/>
              </a:rPr>
            </a:br>
            <a:r>
              <a:rPr lang="en-US" dirty="0" smtClean="0">
                <a:solidFill>
                  <a:srgbClr val="002060"/>
                </a:solidFill>
                <a:cs typeface="+mn-cs"/>
              </a:rPr>
              <a:t>and IEC and are awaiting Standards from them</a:t>
            </a:r>
          </a:p>
          <a:p>
            <a:pPr>
              <a:spcBef>
                <a:spcPts val="600"/>
              </a:spcBef>
              <a:defRPr/>
            </a:pPr>
            <a:r>
              <a:rPr lang="en-US" u="sng" dirty="0" smtClean="0">
                <a:solidFill>
                  <a:srgbClr val="002060"/>
                </a:solidFill>
              </a:rPr>
              <a:t>Leadership and Participating Organizations</a:t>
            </a:r>
          </a:p>
          <a:p>
            <a:pPr lvl="1">
              <a:defRPr/>
            </a:pPr>
            <a:r>
              <a:rPr lang="en-US" dirty="0" smtClean="0">
                <a:solidFill>
                  <a:srgbClr val="002060"/>
                </a:solidFill>
                <a:cs typeface="+mn-cs"/>
              </a:rPr>
              <a:t>Al Hefner (NIST) &amp; Frances Cleveland (EnerNex)</a:t>
            </a:r>
          </a:p>
          <a:p>
            <a:pPr lvl="1">
              <a:defRPr/>
            </a:pPr>
            <a:r>
              <a:rPr lang="en-US" dirty="0" smtClean="0">
                <a:solidFill>
                  <a:srgbClr val="002060"/>
                </a:solidFill>
                <a:cs typeface="+mn-cs"/>
              </a:rPr>
              <a:t>IEEE 1547 series, IEC TC57, UL 1741</a:t>
            </a:r>
          </a:p>
          <a:p>
            <a:pPr>
              <a:spcBef>
                <a:spcPts val="600"/>
              </a:spcBef>
              <a:defRPr/>
            </a:pPr>
            <a:r>
              <a:rPr lang="en-US" u="sng" dirty="0" smtClean="0">
                <a:solidFill>
                  <a:srgbClr val="002060"/>
                </a:solidFill>
              </a:rPr>
              <a:t>Projected Completion Date</a:t>
            </a:r>
          </a:p>
          <a:p>
            <a:pPr lvl="1">
              <a:defRPr/>
            </a:pPr>
            <a:r>
              <a:rPr lang="en-US" dirty="0" smtClean="0">
                <a:solidFill>
                  <a:srgbClr val="002060"/>
                </a:solidFill>
                <a:cs typeface="+mn-cs"/>
              </a:rPr>
              <a:t>Q4, 2011</a:t>
            </a:r>
          </a:p>
        </p:txBody>
      </p:sp>
      <p:sp>
        <p:nvSpPr>
          <p:cNvPr id="2" name="Title 1"/>
          <p:cNvSpPr>
            <a:spLocks noGrp="1"/>
          </p:cNvSpPr>
          <p:nvPr>
            <p:ph type="title"/>
          </p:nvPr>
        </p:nvSpPr>
        <p:spPr/>
        <p:txBody>
          <a:bodyPr/>
          <a:lstStyle/>
          <a:p>
            <a:pPr>
              <a:defRPr/>
            </a:pPr>
            <a:r>
              <a:rPr dirty="0" smtClean="0"/>
              <a:t>PAP 07: Energy Storage </a:t>
            </a:r>
            <a:br>
              <a:rPr dirty="0" smtClean="0"/>
            </a:br>
            <a:r>
              <a:rPr dirty="0" smtClean="0"/>
              <a:t>Interconnection Guidelines</a:t>
            </a:r>
            <a:endParaRPr dirty="0"/>
          </a:p>
        </p:txBody>
      </p:sp>
      <p:pic>
        <p:nvPicPr>
          <p:cNvPr id="40963" name="Picture 2" descr="http://t2.gstatic.com/images?q=tbn:ANd9GcR0E6scWw9PPMXKmleAGbmrj4S5XbSBNFmCstJebZmlqR3UJyc&amp;t=1&amp;usg=__Zi-kon2WrUp9NBABx_nWWdUvMd0="/>
          <p:cNvPicPr>
            <a:picLocks noChangeAspect="1" noChangeArrowheads="1"/>
          </p:cNvPicPr>
          <p:nvPr/>
        </p:nvPicPr>
        <p:blipFill>
          <a:blip r:embed="rId3"/>
          <a:srcRect/>
          <a:stretch>
            <a:fillRect/>
          </a:stretch>
        </p:blipFill>
        <p:spPr bwMode="auto">
          <a:xfrm>
            <a:off x="6172200" y="4953000"/>
            <a:ext cx="2362200" cy="1571625"/>
          </a:xfrm>
          <a:prstGeom prst="rect">
            <a:avLst/>
          </a:prstGeom>
          <a:noFill/>
          <a:ln w="9525">
            <a:noFill/>
            <a:miter lim="800000"/>
            <a:headEnd/>
            <a:tailEnd/>
          </a:ln>
        </p:spPr>
      </p:pic>
      <p:pic>
        <p:nvPicPr>
          <p:cNvPr id="40964" name="Picture 4" descr="http://t3.gstatic.com/images?q=tbn:ANd9GcTMbrmPnbHI4mQgGaKnzp9LETiZjcm9RsPi5F1J-8B2FHJ3oWY&amp;t=1&amp;usg=__KmzdpIXf0toN4K_s1_oR5u88ONM="/>
          <p:cNvPicPr>
            <a:picLocks noChangeAspect="1" noChangeArrowheads="1"/>
          </p:cNvPicPr>
          <p:nvPr/>
        </p:nvPicPr>
        <p:blipFill>
          <a:blip r:embed="rId4"/>
          <a:srcRect/>
          <a:stretch>
            <a:fillRect/>
          </a:stretch>
        </p:blipFill>
        <p:spPr bwMode="auto">
          <a:xfrm>
            <a:off x="4876800" y="3810000"/>
            <a:ext cx="2066925" cy="1285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p:txBody>
          <a:bodyPr>
            <a:normAutofit fontScale="92500" lnSpcReduction="10000"/>
          </a:bodyPr>
          <a:lstStyle/>
          <a:p>
            <a:pPr>
              <a:defRPr/>
            </a:pPr>
            <a:r>
              <a:rPr lang="en-US" u="sng" dirty="0" smtClean="0">
                <a:solidFill>
                  <a:srgbClr val="002060"/>
                </a:solidFill>
              </a:rPr>
              <a:t>Objective</a:t>
            </a:r>
          </a:p>
          <a:p>
            <a:pPr lvl="1">
              <a:defRPr/>
            </a:pPr>
            <a:r>
              <a:rPr lang="en-US" dirty="0" smtClean="0">
                <a:solidFill>
                  <a:srgbClr val="002060"/>
                </a:solidFill>
                <a:cs typeface="+mn-cs"/>
              </a:rPr>
              <a:t>Develop Standards to enable Advanced Distribution Automation (ADA) applications. These Standards will allow competitive procurement of advanced equipment to reduce capital costs, and facilitate new life cycle maintenance and management functions</a:t>
            </a:r>
          </a:p>
          <a:p>
            <a:pPr>
              <a:defRPr/>
            </a:pPr>
            <a:r>
              <a:rPr lang="en-US" u="sng" dirty="0" smtClean="0">
                <a:solidFill>
                  <a:srgbClr val="002060"/>
                </a:solidFill>
              </a:rPr>
              <a:t>Impact</a:t>
            </a:r>
          </a:p>
          <a:p>
            <a:pPr lvl="1">
              <a:defRPr/>
            </a:pPr>
            <a:r>
              <a:rPr lang="en-US" dirty="0" smtClean="0">
                <a:solidFill>
                  <a:srgbClr val="002060"/>
                </a:solidFill>
                <a:cs typeface="+mn-cs"/>
              </a:rPr>
              <a:t>New standards will allow competitive procurement of advanced equipment to reduce capital costs, and facilitate new life cycle maintenance and management functions </a:t>
            </a:r>
          </a:p>
          <a:p>
            <a:pPr lvl="1">
              <a:defRPr/>
            </a:pPr>
            <a:r>
              <a:rPr lang="en-US" dirty="0" smtClean="0">
                <a:solidFill>
                  <a:srgbClr val="002060"/>
                </a:solidFill>
                <a:cs typeface="+mn-cs"/>
              </a:rPr>
              <a:t>Better interaction between monitored and controlled devices</a:t>
            </a:r>
          </a:p>
          <a:p>
            <a:pPr>
              <a:spcBef>
                <a:spcPts val="600"/>
              </a:spcBef>
              <a:defRPr/>
            </a:pPr>
            <a:r>
              <a:rPr lang="en-US" u="sng" dirty="0" smtClean="0">
                <a:solidFill>
                  <a:srgbClr val="002060"/>
                </a:solidFill>
              </a:rPr>
              <a:t>Outcome</a:t>
            </a:r>
          </a:p>
          <a:p>
            <a:pPr lvl="1">
              <a:defRPr/>
            </a:pPr>
            <a:r>
              <a:rPr lang="en-US" dirty="0" smtClean="0">
                <a:solidFill>
                  <a:srgbClr val="002060"/>
                </a:solidFill>
                <a:cs typeface="+mn-cs"/>
              </a:rPr>
              <a:t>Improved Transmission &amp; Distribution models and messaging in areas outside of the “wires” modeling, which is covered by PAP14</a:t>
            </a:r>
          </a:p>
          <a:p>
            <a:pPr>
              <a:spcBef>
                <a:spcPts val="600"/>
              </a:spcBef>
              <a:defRPr/>
            </a:pPr>
            <a:r>
              <a:rPr lang="en-US" u="sng" dirty="0" smtClean="0">
                <a:solidFill>
                  <a:srgbClr val="002060"/>
                </a:solidFill>
              </a:rPr>
              <a:t>Status</a:t>
            </a:r>
          </a:p>
          <a:p>
            <a:pPr lvl="1">
              <a:defRPr/>
            </a:pPr>
            <a:r>
              <a:rPr lang="en-US" dirty="0" smtClean="0">
                <a:solidFill>
                  <a:srgbClr val="002060"/>
                </a:solidFill>
                <a:cs typeface="+mn-cs"/>
              </a:rPr>
              <a:t>PAP WG is working to finalize Use Cases and r</a:t>
            </a:r>
            <a:br>
              <a:rPr lang="en-US" dirty="0" smtClean="0">
                <a:solidFill>
                  <a:srgbClr val="002060"/>
                </a:solidFill>
                <a:cs typeface="+mn-cs"/>
              </a:rPr>
            </a:br>
            <a:r>
              <a:rPr lang="en-US" dirty="0" err="1" smtClean="0">
                <a:solidFill>
                  <a:srgbClr val="002060"/>
                </a:solidFill>
                <a:cs typeface="+mn-cs"/>
              </a:rPr>
              <a:t>equirements</a:t>
            </a:r>
            <a:r>
              <a:rPr lang="en-US" dirty="0" smtClean="0">
                <a:solidFill>
                  <a:srgbClr val="002060"/>
                </a:solidFill>
                <a:cs typeface="+mn-cs"/>
              </a:rPr>
              <a:t>, and deliver them to SSO</a:t>
            </a:r>
          </a:p>
          <a:p>
            <a:pPr>
              <a:spcBef>
                <a:spcPts val="600"/>
              </a:spcBef>
              <a:defRPr/>
            </a:pPr>
            <a:r>
              <a:rPr lang="en-US" u="sng" dirty="0" smtClean="0">
                <a:solidFill>
                  <a:srgbClr val="002060"/>
                </a:solidFill>
              </a:rPr>
              <a:t>Leadership and Participating Organizations</a:t>
            </a:r>
          </a:p>
          <a:p>
            <a:pPr lvl="1">
              <a:defRPr/>
            </a:pPr>
            <a:r>
              <a:rPr lang="en-US" dirty="0" smtClean="0">
                <a:solidFill>
                  <a:srgbClr val="002060"/>
                </a:solidFill>
                <a:cs typeface="+mn-cs"/>
              </a:rPr>
              <a:t>Jerry FitzPatrick (NIST) &amp; John Simmins (EPRI)</a:t>
            </a:r>
          </a:p>
          <a:p>
            <a:pPr lvl="1">
              <a:defRPr/>
            </a:pPr>
            <a:r>
              <a:rPr lang="en-US" dirty="0" smtClean="0">
                <a:solidFill>
                  <a:srgbClr val="002060"/>
                </a:solidFill>
                <a:cs typeface="+mn-cs"/>
              </a:rPr>
              <a:t>IEC</a:t>
            </a:r>
          </a:p>
          <a:p>
            <a:pPr>
              <a:spcBef>
                <a:spcPts val="600"/>
              </a:spcBef>
              <a:defRPr/>
            </a:pPr>
            <a:r>
              <a:rPr lang="en-US" u="sng" dirty="0" smtClean="0">
                <a:solidFill>
                  <a:srgbClr val="002060"/>
                </a:solidFill>
              </a:rPr>
              <a:t>Projected Completion Date</a:t>
            </a:r>
          </a:p>
          <a:p>
            <a:pPr lvl="1">
              <a:defRPr/>
            </a:pPr>
            <a:r>
              <a:rPr lang="en-US" dirty="0" smtClean="0">
                <a:solidFill>
                  <a:srgbClr val="002060"/>
                </a:solidFill>
                <a:cs typeface="+mn-cs"/>
              </a:rPr>
              <a:t>Q4, 2011</a:t>
            </a:r>
          </a:p>
        </p:txBody>
      </p:sp>
      <p:sp>
        <p:nvSpPr>
          <p:cNvPr id="2" name="Title 1"/>
          <p:cNvSpPr>
            <a:spLocks noGrp="1"/>
          </p:cNvSpPr>
          <p:nvPr>
            <p:ph type="title"/>
          </p:nvPr>
        </p:nvSpPr>
        <p:spPr>
          <a:xfrm>
            <a:off x="1752600" y="228600"/>
            <a:ext cx="6858000" cy="685800"/>
          </a:xfrm>
        </p:spPr>
        <p:txBody>
          <a:bodyPr/>
          <a:lstStyle/>
          <a:p>
            <a:pPr marL="1200150" indent="-1200150">
              <a:defRPr/>
            </a:pPr>
            <a:r>
              <a:rPr dirty="0" smtClean="0"/>
              <a:t>PAP 08: CIM/61850 for Distribution Grid Management</a:t>
            </a:r>
            <a:endParaRPr dirty="0"/>
          </a:p>
        </p:txBody>
      </p:sp>
      <p:pic>
        <p:nvPicPr>
          <p:cNvPr id="43011" name="Object 1"/>
          <p:cNvPicPr>
            <a:picLocks noChangeArrowheads="1"/>
          </p:cNvPicPr>
          <p:nvPr/>
        </p:nvPicPr>
        <p:blipFill>
          <a:blip r:embed="rId3"/>
          <a:srcRect b="-201"/>
          <a:stretch>
            <a:fillRect/>
          </a:stretch>
        </p:blipFill>
        <p:spPr bwMode="auto">
          <a:xfrm>
            <a:off x="4724400" y="3581400"/>
            <a:ext cx="3886200" cy="2133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p:txBody>
          <a:bodyPr>
            <a:normAutofit lnSpcReduction="10000"/>
          </a:bodyPr>
          <a:lstStyle/>
          <a:p>
            <a:pPr>
              <a:defRPr/>
            </a:pPr>
            <a:r>
              <a:rPr lang="en-US" u="sng" dirty="0" smtClean="0">
                <a:solidFill>
                  <a:srgbClr val="002060"/>
                </a:solidFill>
              </a:rPr>
              <a:t>Objective</a:t>
            </a:r>
          </a:p>
          <a:p>
            <a:pPr lvl="1">
              <a:defRPr/>
            </a:pPr>
            <a:r>
              <a:rPr lang="en-US" dirty="0" smtClean="0">
                <a:solidFill>
                  <a:srgbClr val="002060"/>
                </a:solidFill>
                <a:cs typeface="+mn-cs"/>
              </a:rPr>
              <a:t>Develop or adopt standard for Demand Response (DR) and D</a:t>
            </a:r>
            <a:r>
              <a:rPr lang="en-US" dirty="0" smtClean="0">
                <a:cs typeface="+mn-cs"/>
              </a:rPr>
              <a:t>istributed Energy Resources (</a:t>
            </a:r>
            <a:r>
              <a:rPr lang="en-US" dirty="0" smtClean="0">
                <a:solidFill>
                  <a:srgbClr val="002060"/>
                </a:solidFill>
                <a:cs typeface="+mn-cs"/>
              </a:rPr>
              <a:t>DER) signals to ensure that support load control, supply control, and environmental signals are supported</a:t>
            </a:r>
          </a:p>
          <a:p>
            <a:pPr>
              <a:defRPr/>
            </a:pPr>
            <a:r>
              <a:rPr lang="en-US" u="sng" dirty="0" smtClean="0">
                <a:solidFill>
                  <a:srgbClr val="002060"/>
                </a:solidFill>
              </a:rPr>
              <a:t>Impact</a:t>
            </a:r>
          </a:p>
          <a:p>
            <a:pPr lvl="1">
              <a:defRPr/>
            </a:pPr>
            <a:r>
              <a:rPr lang="en-US" dirty="0" smtClean="0">
                <a:solidFill>
                  <a:srgbClr val="002060"/>
                </a:solidFill>
                <a:cs typeface="+mn-cs"/>
              </a:rPr>
              <a:t>Improved responsiveness of the entire power generation and delivery system to intermittency</a:t>
            </a:r>
          </a:p>
          <a:p>
            <a:pPr lvl="1">
              <a:defRPr/>
            </a:pPr>
            <a:r>
              <a:rPr lang="en-US" dirty="0" smtClean="0">
                <a:solidFill>
                  <a:srgbClr val="002060"/>
                </a:solidFill>
                <a:cs typeface="+mn-cs"/>
              </a:rPr>
              <a:t>Easier implementation of new Smart Grid applications</a:t>
            </a:r>
          </a:p>
          <a:p>
            <a:pPr>
              <a:spcBef>
                <a:spcPts val="600"/>
              </a:spcBef>
              <a:defRPr/>
            </a:pPr>
            <a:r>
              <a:rPr lang="en-US" u="sng" dirty="0" smtClean="0">
                <a:solidFill>
                  <a:srgbClr val="002060"/>
                </a:solidFill>
              </a:rPr>
              <a:t>Outcome</a:t>
            </a:r>
          </a:p>
          <a:p>
            <a:pPr lvl="1">
              <a:defRPr/>
            </a:pPr>
            <a:r>
              <a:rPr lang="en-US" dirty="0" smtClean="0">
                <a:solidFill>
                  <a:srgbClr val="002060"/>
                </a:solidFill>
                <a:cs typeface="+mn-cs"/>
              </a:rPr>
              <a:t>A new framework and common terminology for price communication, grid safety or integrity signals, DER support, and other signals and/or an extensibility mechanisms</a:t>
            </a:r>
          </a:p>
          <a:p>
            <a:pPr>
              <a:spcBef>
                <a:spcPts val="600"/>
              </a:spcBef>
              <a:defRPr/>
            </a:pPr>
            <a:r>
              <a:rPr lang="en-US" u="sng" dirty="0" smtClean="0">
                <a:solidFill>
                  <a:srgbClr val="002060"/>
                </a:solidFill>
              </a:rPr>
              <a:t>Status</a:t>
            </a:r>
          </a:p>
          <a:p>
            <a:pPr lvl="1">
              <a:defRPr/>
            </a:pPr>
            <a:r>
              <a:rPr lang="en-US" dirty="0" smtClean="0">
                <a:solidFill>
                  <a:srgbClr val="002060"/>
                </a:solidFill>
                <a:cs typeface="+mn-cs"/>
              </a:rPr>
              <a:t>PAP WG has delivered requirements to OASIS and is awaiting draft Standard for review</a:t>
            </a:r>
          </a:p>
          <a:p>
            <a:pPr>
              <a:spcBef>
                <a:spcPts val="600"/>
              </a:spcBef>
              <a:defRPr/>
            </a:pPr>
            <a:r>
              <a:rPr lang="en-US" u="sng" dirty="0" smtClean="0">
                <a:solidFill>
                  <a:srgbClr val="002060"/>
                </a:solidFill>
              </a:rPr>
              <a:t>Leadership and Participating Organizations</a:t>
            </a:r>
          </a:p>
          <a:p>
            <a:pPr lvl="1">
              <a:defRPr/>
            </a:pPr>
            <a:r>
              <a:rPr lang="en-US" dirty="0" smtClean="0">
                <a:solidFill>
                  <a:srgbClr val="002060"/>
                </a:solidFill>
                <a:cs typeface="+mn-cs"/>
              </a:rPr>
              <a:t>David Holmberg (NIST) &amp; Bill Cox (EnerNex)</a:t>
            </a:r>
          </a:p>
          <a:p>
            <a:pPr lvl="1">
              <a:defRPr/>
            </a:pPr>
            <a:r>
              <a:rPr lang="en-US" dirty="0" smtClean="0">
                <a:solidFill>
                  <a:srgbClr val="002060"/>
                </a:solidFill>
                <a:cs typeface="+mn-cs"/>
              </a:rPr>
              <a:t>OASIS, IEC, NAESB, ZigBee</a:t>
            </a:r>
          </a:p>
          <a:p>
            <a:pPr>
              <a:spcBef>
                <a:spcPts val="600"/>
              </a:spcBef>
              <a:defRPr/>
            </a:pPr>
            <a:r>
              <a:rPr lang="en-US" u="sng" dirty="0" smtClean="0">
                <a:solidFill>
                  <a:srgbClr val="002060"/>
                </a:solidFill>
              </a:rPr>
              <a:t>Projected Completion Date</a:t>
            </a:r>
          </a:p>
          <a:p>
            <a:pPr lvl="1">
              <a:defRPr/>
            </a:pPr>
            <a:r>
              <a:rPr lang="en-US" dirty="0" smtClean="0">
                <a:solidFill>
                  <a:srgbClr val="002060"/>
                </a:solidFill>
                <a:cs typeface="+mn-cs"/>
              </a:rPr>
              <a:t>Q4, 2011</a:t>
            </a:r>
          </a:p>
        </p:txBody>
      </p:sp>
      <p:sp>
        <p:nvSpPr>
          <p:cNvPr id="2" name="Title 1"/>
          <p:cNvSpPr>
            <a:spLocks noGrp="1"/>
          </p:cNvSpPr>
          <p:nvPr>
            <p:ph type="title"/>
          </p:nvPr>
        </p:nvSpPr>
        <p:spPr/>
        <p:txBody>
          <a:bodyPr/>
          <a:lstStyle/>
          <a:p>
            <a:pPr>
              <a:defRPr/>
            </a:pPr>
            <a:r>
              <a:rPr dirty="0" smtClean="0"/>
              <a:t>PAP 09: Standard DR and DER Signals</a:t>
            </a:r>
            <a:endParaRPr dirty="0"/>
          </a:p>
        </p:txBody>
      </p:sp>
      <p:pic>
        <p:nvPicPr>
          <p:cNvPr id="45059" name="Picture 1"/>
          <p:cNvPicPr>
            <a:picLocks noChangeAspect="1" noChangeArrowheads="1"/>
          </p:cNvPicPr>
          <p:nvPr/>
        </p:nvPicPr>
        <p:blipFill>
          <a:blip r:embed="rId3"/>
          <a:srcRect/>
          <a:stretch>
            <a:fillRect/>
          </a:stretch>
        </p:blipFill>
        <p:spPr bwMode="auto">
          <a:xfrm>
            <a:off x="4267200" y="4648200"/>
            <a:ext cx="4008438"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Content Placeholder 2"/>
          <p:cNvSpPr>
            <a:spLocks noGrp="1"/>
          </p:cNvSpPr>
          <p:nvPr>
            <p:ph idx="1"/>
          </p:nvPr>
        </p:nvSpPr>
        <p:spPr/>
        <p:txBody>
          <a:bodyPr/>
          <a:lstStyle/>
          <a:p>
            <a:pPr>
              <a:lnSpc>
                <a:spcPct val="90000"/>
              </a:lnSpc>
            </a:pPr>
            <a:r>
              <a:rPr lang="en-US" sz="1700" u="sng" smtClean="0">
                <a:solidFill>
                  <a:srgbClr val="002060"/>
                </a:solidFill>
                <a:ea typeface="ＭＳ Ｐゴシック"/>
                <a:cs typeface="ＭＳ Ｐゴシック"/>
              </a:rPr>
              <a:t>Objective</a:t>
            </a:r>
          </a:p>
          <a:p>
            <a:pPr lvl="1">
              <a:lnSpc>
                <a:spcPct val="90000"/>
              </a:lnSpc>
            </a:pPr>
            <a:r>
              <a:rPr lang="en-US" sz="1500" smtClean="0">
                <a:solidFill>
                  <a:srgbClr val="002060"/>
                </a:solidFill>
                <a:ea typeface="ＭＳ Ｐゴシック"/>
              </a:rPr>
              <a:t>To set up a standardized information model of energy usage to allow customers and other authorized entities to access such information easily and rapidly, in order to make decisions based on that information</a:t>
            </a:r>
          </a:p>
          <a:p>
            <a:pPr>
              <a:lnSpc>
                <a:spcPct val="90000"/>
              </a:lnSpc>
            </a:pPr>
            <a:r>
              <a:rPr lang="en-US" sz="1700" u="sng" smtClean="0">
                <a:solidFill>
                  <a:srgbClr val="002060"/>
                </a:solidFill>
                <a:ea typeface="ＭＳ Ｐゴシック"/>
                <a:cs typeface="ＭＳ Ｐゴシック"/>
              </a:rPr>
              <a:t>Impact</a:t>
            </a:r>
          </a:p>
          <a:p>
            <a:pPr lvl="1">
              <a:lnSpc>
                <a:spcPct val="90000"/>
              </a:lnSpc>
            </a:pPr>
            <a:r>
              <a:rPr lang="en-US" sz="1500" smtClean="0">
                <a:solidFill>
                  <a:srgbClr val="002060"/>
                </a:solidFill>
                <a:ea typeface="ＭＳ Ｐゴシック"/>
              </a:rPr>
              <a:t>Easier access to monthly usage information, including near-real-time information as smart meters and other devices are deployed</a:t>
            </a:r>
          </a:p>
          <a:p>
            <a:pPr lvl="1">
              <a:lnSpc>
                <a:spcPct val="90000"/>
              </a:lnSpc>
            </a:pPr>
            <a:r>
              <a:rPr lang="en-US" sz="1500" smtClean="0">
                <a:solidFill>
                  <a:srgbClr val="002060"/>
                </a:solidFill>
                <a:ea typeface="ＭＳ Ｐゴシック"/>
              </a:rPr>
              <a:t>The standards will enable innovation by third-party service and software providers in providing novel ways to help consumers and operations manage their energy usage</a:t>
            </a:r>
          </a:p>
          <a:p>
            <a:pPr>
              <a:lnSpc>
                <a:spcPct val="90000"/>
              </a:lnSpc>
            </a:pPr>
            <a:r>
              <a:rPr lang="en-US" sz="1700" u="sng" smtClean="0">
                <a:solidFill>
                  <a:srgbClr val="002060"/>
                </a:solidFill>
                <a:ea typeface="ＭＳ Ｐゴシック"/>
                <a:cs typeface="ＭＳ Ｐゴシック"/>
              </a:rPr>
              <a:t>Outcome</a:t>
            </a:r>
          </a:p>
          <a:p>
            <a:pPr lvl="1">
              <a:lnSpc>
                <a:spcPct val="90000"/>
              </a:lnSpc>
            </a:pPr>
            <a:r>
              <a:rPr lang="en-US" sz="1500" smtClean="0">
                <a:solidFill>
                  <a:srgbClr val="002060"/>
                </a:solidFill>
                <a:ea typeface="ＭＳ Ｐゴシック"/>
              </a:rPr>
              <a:t>Standardized information model which facilitates access to information</a:t>
            </a:r>
          </a:p>
          <a:p>
            <a:pPr>
              <a:lnSpc>
                <a:spcPct val="90000"/>
              </a:lnSpc>
              <a:spcBef>
                <a:spcPts val="600"/>
              </a:spcBef>
            </a:pPr>
            <a:r>
              <a:rPr lang="en-US" sz="1700" u="sng" smtClean="0">
                <a:solidFill>
                  <a:srgbClr val="002060"/>
                </a:solidFill>
                <a:ea typeface="ＭＳ Ｐゴシック"/>
                <a:cs typeface="ＭＳ Ｐゴシック"/>
              </a:rPr>
              <a:t>Status</a:t>
            </a:r>
          </a:p>
          <a:p>
            <a:pPr lvl="1">
              <a:lnSpc>
                <a:spcPct val="90000"/>
              </a:lnSpc>
            </a:pPr>
            <a:r>
              <a:rPr lang="en-US" sz="1500" smtClean="0">
                <a:solidFill>
                  <a:srgbClr val="002060"/>
                </a:solidFill>
                <a:ea typeface="ＭＳ Ｐゴシック"/>
              </a:rPr>
              <a:t>NAESB formal comment period complete.  Now in executive committee.  Next step is NAESB member ratification, then PAP team will review for requirements one final time.</a:t>
            </a:r>
          </a:p>
          <a:p>
            <a:pPr>
              <a:lnSpc>
                <a:spcPct val="90000"/>
              </a:lnSpc>
              <a:spcBef>
                <a:spcPts val="600"/>
              </a:spcBef>
            </a:pPr>
            <a:r>
              <a:rPr lang="en-US" sz="1700" u="sng" smtClean="0">
                <a:solidFill>
                  <a:srgbClr val="002060"/>
                </a:solidFill>
                <a:ea typeface="ＭＳ Ｐゴシック"/>
                <a:cs typeface="ＭＳ Ｐゴシック"/>
              </a:rPr>
              <a:t>Leadership and Participating Organizations</a:t>
            </a:r>
          </a:p>
          <a:p>
            <a:pPr lvl="1">
              <a:lnSpc>
                <a:spcPct val="90000"/>
              </a:lnSpc>
            </a:pPr>
            <a:r>
              <a:rPr lang="en-US" sz="1500" smtClean="0">
                <a:solidFill>
                  <a:srgbClr val="002060"/>
                </a:solidFill>
                <a:ea typeface="ＭＳ Ｐゴシック"/>
              </a:rPr>
              <a:t>David Wollman (NIST) &amp; Marty Burns (EnerNex)</a:t>
            </a:r>
          </a:p>
          <a:p>
            <a:pPr lvl="1">
              <a:lnSpc>
                <a:spcPct val="90000"/>
              </a:lnSpc>
            </a:pPr>
            <a:r>
              <a:rPr lang="en-US" sz="1500" smtClean="0">
                <a:solidFill>
                  <a:srgbClr val="002060"/>
                </a:solidFill>
                <a:ea typeface="ＭＳ Ｐゴシック"/>
              </a:rPr>
              <a:t>NAESB, Zigbee, EIS Alliance, UCAIug</a:t>
            </a:r>
          </a:p>
          <a:p>
            <a:pPr>
              <a:lnSpc>
                <a:spcPct val="90000"/>
              </a:lnSpc>
              <a:spcBef>
                <a:spcPts val="600"/>
              </a:spcBef>
            </a:pPr>
            <a:r>
              <a:rPr lang="en-US" sz="1700" u="sng" smtClean="0">
                <a:solidFill>
                  <a:srgbClr val="002060"/>
                </a:solidFill>
                <a:ea typeface="ＭＳ Ｐゴシック"/>
                <a:cs typeface="ＭＳ Ｐゴシック"/>
              </a:rPr>
              <a:t>Projected Completion Date</a:t>
            </a:r>
          </a:p>
          <a:p>
            <a:pPr lvl="1">
              <a:lnSpc>
                <a:spcPct val="90000"/>
              </a:lnSpc>
            </a:pPr>
            <a:r>
              <a:rPr lang="en-US" sz="1500" smtClean="0">
                <a:solidFill>
                  <a:srgbClr val="002060"/>
                </a:solidFill>
                <a:ea typeface="ＭＳ Ｐゴシック"/>
              </a:rPr>
              <a:t>Q1, 2011</a:t>
            </a:r>
          </a:p>
        </p:txBody>
      </p:sp>
      <p:sp>
        <p:nvSpPr>
          <p:cNvPr id="2" name="Title 1"/>
          <p:cNvSpPr>
            <a:spLocks noGrp="1"/>
          </p:cNvSpPr>
          <p:nvPr>
            <p:ph type="title"/>
          </p:nvPr>
        </p:nvSpPr>
        <p:spPr/>
        <p:txBody>
          <a:bodyPr/>
          <a:lstStyle/>
          <a:p>
            <a:pPr>
              <a:defRPr/>
            </a:pPr>
            <a:r>
              <a:rPr dirty="0" smtClean="0"/>
              <a:t>PAP 10: Standard Energy Usage Information</a:t>
            </a:r>
            <a:endParaRPr dirty="0"/>
          </a:p>
        </p:txBody>
      </p:sp>
      <p:pic>
        <p:nvPicPr>
          <p:cNvPr id="47107" name="Picture 1"/>
          <p:cNvPicPr>
            <a:picLocks noChangeAspect="1" noChangeArrowheads="1"/>
          </p:cNvPicPr>
          <p:nvPr/>
        </p:nvPicPr>
        <p:blipFill>
          <a:blip r:embed="rId3"/>
          <a:srcRect/>
          <a:stretch>
            <a:fillRect/>
          </a:stretch>
        </p:blipFill>
        <p:spPr bwMode="auto">
          <a:xfrm>
            <a:off x="4876800" y="4495800"/>
            <a:ext cx="3200400" cy="207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200150" indent="-1200150">
              <a:defRPr/>
            </a:pPr>
            <a:r>
              <a:rPr dirty="0" smtClean="0"/>
              <a:t>PAP 11: Common Object Models for Electric Transportation</a:t>
            </a:r>
            <a:endParaRPr dirty="0"/>
          </a:p>
        </p:txBody>
      </p:sp>
      <p:sp>
        <p:nvSpPr>
          <p:cNvPr id="5" name="Content Placeholder 2"/>
          <p:cNvSpPr>
            <a:spLocks noGrp="1"/>
          </p:cNvSpPr>
          <p:nvPr>
            <p:ph idx="1"/>
          </p:nvPr>
        </p:nvSpPr>
        <p:spPr>
          <a:xfrm>
            <a:off x="685800" y="1295400"/>
            <a:ext cx="7543800" cy="4953000"/>
          </a:xfrm>
        </p:spPr>
        <p:txBody>
          <a:bodyPr>
            <a:normAutofit fontScale="92500" lnSpcReduction="20000"/>
          </a:bodyPr>
          <a:lstStyle/>
          <a:p>
            <a:pPr>
              <a:defRPr/>
            </a:pPr>
            <a:r>
              <a:rPr lang="en-US" u="sng" dirty="0" smtClean="0">
                <a:solidFill>
                  <a:srgbClr val="002060"/>
                </a:solidFill>
              </a:rPr>
              <a:t>Objective</a:t>
            </a:r>
          </a:p>
          <a:p>
            <a:pPr lvl="1">
              <a:defRPr/>
            </a:pPr>
            <a:r>
              <a:rPr lang="en-US" dirty="0" smtClean="0">
                <a:solidFill>
                  <a:srgbClr val="002060"/>
                </a:solidFill>
                <a:cs typeface="+mn-cs"/>
              </a:rPr>
              <a:t>Ensure that the grid can support information exchange involved in charging massive numbers of electric cars, including price, DR events, energy characteristics for dynamic pricing across markets, etc.</a:t>
            </a:r>
          </a:p>
          <a:p>
            <a:pPr>
              <a:spcBef>
                <a:spcPts val="600"/>
              </a:spcBef>
              <a:defRPr/>
            </a:pPr>
            <a:r>
              <a:rPr lang="en-US" u="sng" dirty="0" smtClean="0">
                <a:solidFill>
                  <a:srgbClr val="002060"/>
                </a:solidFill>
              </a:rPr>
              <a:t>Impact</a:t>
            </a:r>
          </a:p>
          <a:p>
            <a:pPr lvl="1">
              <a:defRPr/>
            </a:pPr>
            <a:r>
              <a:rPr lang="en-US" dirty="0" smtClean="0">
                <a:solidFill>
                  <a:srgbClr val="002060"/>
                </a:solidFill>
                <a:cs typeface="+mn-cs"/>
              </a:rPr>
              <a:t>Standards will optimize information exchange concerning all aspects of  charging capabilities and vendor innovation, allowing for more creative engineering and automobile amenities</a:t>
            </a:r>
          </a:p>
          <a:p>
            <a:pPr>
              <a:spcBef>
                <a:spcPts val="600"/>
              </a:spcBef>
              <a:defRPr/>
            </a:pPr>
            <a:r>
              <a:rPr lang="en-US" u="sng" dirty="0" smtClean="0">
                <a:solidFill>
                  <a:srgbClr val="002060"/>
                </a:solidFill>
              </a:rPr>
              <a:t>Outcome</a:t>
            </a:r>
          </a:p>
          <a:p>
            <a:pPr lvl="1">
              <a:defRPr/>
            </a:pPr>
            <a:r>
              <a:rPr lang="en-US" dirty="0" smtClean="0">
                <a:solidFill>
                  <a:srgbClr val="002060"/>
                </a:solidFill>
                <a:cs typeface="+mn-cs"/>
              </a:rPr>
              <a:t>Requirements to transport synchrophasor data complete.  Review process currently underway</a:t>
            </a:r>
          </a:p>
          <a:p>
            <a:pPr>
              <a:spcBef>
                <a:spcPts val="600"/>
              </a:spcBef>
              <a:defRPr/>
            </a:pPr>
            <a:r>
              <a:rPr lang="en-US" u="sng" dirty="0" smtClean="0">
                <a:solidFill>
                  <a:srgbClr val="002060"/>
                </a:solidFill>
              </a:rPr>
              <a:t>Status</a:t>
            </a:r>
          </a:p>
          <a:p>
            <a:pPr lvl="1">
              <a:defRPr/>
            </a:pPr>
            <a:r>
              <a:rPr lang="en-US" dirty="0" smtClean="0">
                <a:solidFill>
                  <a:srgbClr val="002060"/>
                </a:solidFill>
                <a:cs typeface="+mn-cs"/>
              </a:rPr>
              <a:t>Final reviews from cyber security and architecture </a:t>
            </a:r>
            <a:br>
              <a:rPr lang="en-US" dirty="0" smtClean="0">
                <a:solidFill>
                  <a:srgbClr val="002060"/>
                </a:solidFill>
                <a:cs typeface="+mn-cs"/>
              </a:rPr>
            </a:br>
            <a:r>
              <a:rPr lang="en-US" dirty="0" smtClean="0">
                <a:solidFill>
                  <a:srgbClr val="002060"/>
                </a:solidFill>
                <a:cs typeface="+mn-cs"/>
              </a:rPr>
              <a:t>teams underway.  Will go to Governing Board soon </a:t>
            </a:r>
            <a:br>
              <a:rPr lang="en-US" dirty="0" smtClean="0">
                <a:solidFill>
                  <a:srgbClr val="002060"/>
                </a:solidFill>
                <a:cs typeface="+mn-cs"/>
              </a:rPr>
            </a:br>
            <a:r>
              <a:rPr lang="en-US" dirty="0" smtClean="0">
                <a:solidFill>
                  <a:srgbClr val="002060"/>
                </a:solidFill>
                <a:cs typeface="+mn-cs"/>
              </a:rPr>
              <a:t>to vote on adding to the SGIP Catalog of Standards.</a:t>
            </a:r>
          </a:p>
          <a:p>
            <a:pPr>
              <a:spcBef>
                <a:spcPts val="600"/>
              </a:spcBef>
              <a:defRPr/>
            </a:pPr>
            <a:r>
              <a:rPr lang="en-US" u="sng" dirty="0" smtClean="0">
                <a:solidFill>
                  <a:srgbClr val="002060"/>
                </a:solidFill>
              </a:rPr>
              <a:t>Leadership and Participating Organizations</a:t>
            </a:r>
          </a:p>
          <a:p>
            <a:pPr lvl="1">
              <a:defRPr/>
            </a:pPr>
            <a:r>
              <a:rPr lang="en-US" dirty="0" smtClean="0">
                <a:solidFill>
                  <a:srgbClr val="002060"/>
                </a:solidFill>
                <a:cs typeface="+mn-cs"/>
              </a:rPr>
              <a:t>Eric Simmon (NIST) &amp; </a:t>
            </a:r>
            <a:br>
              <a:rPr lang="en-US" dirty="0" smtClean="0">
                <a:solidFill>
                  <a:srgbClr val="002060"/>
                </a:solidFill>
                <a:cs typeface="+mn-cs"/>
              </a:rPr>
            </a:br>
            <a:r>
              <a:rPr lang="en-US" dirty="0" smtClean="0">
                <a:solidFill>
                  <a:srgbClr val="002060"/>
                </a:solidFill>
                <a:cs typeface="+mn-cs"/>
              </a:rPr>
              <a:t>Jerry Melcher (EnerNex)</a:t>
            </a:r>
          </a:p>
          <a:p>
            <a:pPr lvl="1">
              <a:defRPr/>
            </a:pPr>
            <a:r>
              <a:rPr lang="en-US" dirty="0" smtClean="0">
                <a:solidFill>
                  <a:srgbClr val="002060"/>
                </a:solidFill>
                <a:cs typeface="+mn-cs"/>
              </a:rPr>
              <a:t>IEEE, IEC</a:t>
            </a:r>
          </a:p>
          <a:p>
            <a:pPr>
              <a:spcBef>
                <a:spcPts val="600"/>
              </a:spcBef>
              <a:defRPr/>
            </a:pPr>
            <a:r>
              <a:rPr lang="en-US" u="sng" dirty="0" smtClean="0">
                <a:solidFill>
                  <a:srgbClr val="002060"/>
                </a:solidFill>
              </a:rPr>
              <a:t>Projected Completion Date</a:t>
            </a:r>
          </a:p>
          <a:p>
            <a:pPr lvl="1">
              <a:defRPr/>
            </a:pPr>
            <a:r>
              <a:rPr lang="en-US" dirty="0" smtClean="0">
                <a:solidFill>
                  <a:srgbClr val="002060"/>
                </a:solidFill>
                <a:cs typeface="+mn-cs"/>
              </a:rPr>
              <a:t>Q4, 2010</a:t>
            </a:r>
          </a:p>
        </p:txBody>
      </p:sp>
      <p:pic>
        <p:nvPicPr>
          <p:cNvPr id="49155" name="Picture 2"/>
          <p:cNvPicPr>
            <a:picLocks noChangeAspect="1" noChangeArrowheads="1"/>
          </p:cNvPicPr>
          <p:nvPr/>
        </p:nvPicPr>
        <p:blipFill>
          <a:blip r:embed="rId3"/>
          <a:srcRect/>
          <a:stretch>
            <a:fillRect/>
          </a:stretch>
        </p:blipFill>
        <p:spPr bwMode="auto">
          <a:xfrm>
            <a:off x="5486400" y="3733800"/>
            <a:ext cx="2971800" cy="2457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srcRect/>
          <a:stretch>
            <a:fillRect/>
          </a:stretch>
        </p:blipFill>
        <p:spPr bwMode="auto">
          <a:xfrm>
            <a:off x="5105400" y="990600"/>
            <a:ext cx="3656013" cy="4810125"/>
          </a:xfrm>
          <a:prstGeom prst="rect">
            <a:avLst/>
          </a:prstGeom>
          <a:noFill/>
          <a:ln w="9525">
            <a:solidFill>
              <a:schemeClr val="tx2">
                <a:lumMod val="60000"/>
                <a:lumOff val="40000"/>
              </a:schemeClr>
            </a:solidFill>
            <a:miter lim="800000"/>
            <a:headEnd/>
            <a:tailEnd/>
          </a:ln>
        </p:spPr>
      </p:pic>
      <p:sp>
        <p:nvSpPr>
          <p:cNvPr id="14338" name="Rectangle 2"/>
          <p:cNvSpPr>
            <a:spLocks noGrp="1" noChangeArrowheads="1"/>
          </p:cNvSpPr>
          <p:nvPr>
            <p:ph type="title" idx="4294967295"/>
          </p:nvPr>
        </p:nvSpPr>
        <p:spPr bwMode="auto">
          <a:xfrm>
            <a:off x="1828800" y="190500"/>
            <a:ext cx="7162800" cy="808038"/>
          </a:xfrm>
          <a:noFill/>
        </p:spPr>
        <p:txBody>
          <a:bodyPr vert="horz" wrap="square" lIns="91440" tIns="45720" rIns="91440" bIns="45720" numCol="1" anchorCtr="0" compatLnSpc="1">
            <a:prstTxWarp prst="textNoShape">
              <a:avLst/>
            </a:prstTxWarp>
          </a:bodyPr>
          <a:lstStyle/>
          <a:p>
            <a:pPr eaLnBrk="1" hangingPunct="1"/>
            <a:r>
              <a:rPr sz="3600" cap="none" smtClean="0">
                <a:effectLst/>
                <a:ea typeface="ＭＳ Ｐゴシック"/>
                <a:cs typeface="Arial" charset="0"/>
              </a:rPr>
              <a:t>NIST Framework and Roadmap 1.0</a:t>
            </a:r>
          </a:p>
        </p:txBody>
      </p:sp>
      <p:sp>
        <p:nvSpPr>
          <p:cNvPr id="11269" name="Rectangle 6"/>
          <p:cNvSpPr>
            <a:spLocks noChangeArrowheads="1"/>
          </p:cNvSpPr>
          <p:nvPr/>
        </p:nvSpPr>
        <p:spPr bwMode="auto">
          <a:xfrm>
            <a:off x="390525" y="5486400"/>
            <a:ext cx="4181475" cy="457200"/>
          </a:xfrm>
          <a:prstGeom prst="rect">
            <a:avLst/>
          </a:prstGeom>
          <a:noFill/>
          <a:ln w="9525">
            <a:noFill/>
            <a:miter lim="800000"/>
            <a:headEnd/>
            <a:tailEnd/>
          </a:ln>
        </p:spPr>
        <p:txBody>
          <a:bodyPr wrap="none">
            <a:spAutoFit/>
          </a:bodyPr>
          <a:lstStyle/>
          <a:p>
            <a:pPr>
              <a:defRPr/>
            </a:pPr>
            <a:r>
              <a:rPr lang="en-US" sz="2400" b="0" dirty="0">
                <a:solidFill>
                  <a:schemeClr val="accent6"/>
                </a:solidFill>
                <a:latin typeface="Arial" pitchFamily="34" charset="0"/>
              </a:rPr>
              <a:t>http://www.nist.gov/smartgrid/</a:t>
            </a:r>
          </a:p>
        </p:txBody>
      </p:sp>
      <p:grpSp>
        <p:nvGrpSpPr>
          <p:cNvPr id="2" name="Group 9"/>
          <p:cNvGrpSpPr/>
          <p:nvPr/>
        </p:nvGrpSpPr>
        <p:grpSpPr>
          <a:xfrm>
            <a:off x="4565650" y="3200400"/>
            <a:ext cx="4578350" cy="3124200"/>
            <a:chOff x="4343400" y="3317875"/>
            <a:chExt cx="4578350" cy="3124200"/>
          </a:xfrm>
          <a:solidFill>
            <a:schemeClr val="bg1"/>
          </a:solidFill>
        </p:grpSpPr>
        <p:pic>
          <p:nvPicPr>
            <p:cNvPr id="86020" name="Picture 1"/>
            <p:cNvPicPr>
              <a:picLocks noChangeAspect="1" noChangeArrowheads="1"/>
            </p:cNvPicPr>
            <p:nvPr/>
          </p:nvPicPr>
          <p:blipFill>
            <a:blip r:embed="rId4" cstate="print"/>
            <a:srcRect b="1218"/>
            <a:stretch>
              <a:fillRect/>
            </a:stretch>
          </p:blipFill>
          <p:spPr bwMode="auto">
            <a:xfrm>
              <a:off x="4343400" y="3429000"/>
              <a:ext cx="4578350" cy="3013075"/>
            </a:xfrm>
            <a:prstGeom prst="rect">
              <a:avLst/>
            </a:prstGeom>
            <a:grpFill/>
            <a:ln w="9525">
              <a:noFill/>
              <a:miter lim="800000"/>
              <a:headEnd/>
              <a:tailEnd/>
            </a:ln>
          </p:spPr>
        </p:pic>
        <p:sp>
          <p:nvSpPr>
            <p:cNvPr id="9" name="Rounded Rectangle 8"/>
            <p:cNvSpPr/>
            <p:nvPr/>
          </p:nvSpPr>
          <p:spPr>
            <a:xfrm>
              <a:off x="6629400" y="3317875"/>
              <a:ext cx="2209800" cy="720725"/>
            </a:xfrm>
            <a:prstGeom prst="roundRect">
              <a:avLst/>
            </a:prstGeom>
            <a:solidFill>
              <a:srgbClr val="FFC000"/>
            </a:solidFill>
            <a:ln w="19050" cmpd="dbl">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0" dirty="0">
                  <a:ln>
                    <a:solidFill>
                      <a:srgbClr val="000066"/>
                    </a:solidFill>
                  </a:ln>
                  <a:solidFill>
                    <a:srgbClr val="000066"/>
                  </a:solidFill>
                </a:rPr>
                <a:t>Smart Grid Domains </a:t>
              </a:r>
            </a:p>
          </p:txBody>
        </p:sp>
      </p:grpSp>
      <p:sp>
        <p:nvSpPr>
          <p:cNvPr id="86022" name="Rectangle 3"/>
          <p:cNvSpPr>
            <a:spLocks noGrp="1" noChangeArrowheads="1"/>
          </p:cNvSpPr>
          <p:nvPr>
            <p:ph type="body" idx="4294967295"/>
          </p:nvPr>
        </p:nvSpPr>
        <p:spPr>
          <a:xfrm>
            <a:off x="152400" y="1066800"/>
            <a:ext cx="5105400" cy="4938713"/>
          </a:xfrm>
        </p:spPr>
        <p:txBody>
          <a:bodyPr/>
          <a:lstStyle/>
          <a:p>
            <a:r>
              <a:rPr lang="en-US" sz="2400" smtClean="0">
                <a:ea typeface="ＭＳ Ｐゴシック"/>
                <a:cs typeface="Arial" charset="0"/>
              </a:rPr>
              <a:t>Published January 2010</a:t>
            </a:r>
          </a:p>
          <a:p>
            <a:pPr lvl="1"/>
            <a:r>
              <a:rPr lang="en-US" sz="2400" smtClean="0">
                <a:ea typeface="ＭＳ Ｐゴシック"/>
                <a:cs typeface="Arial" charset="0"/>
              </a:rPr>
              <a:t>Extensive public input and </a:t>
            </a:r>
            <a:br>
              <a:rPr lang="en-US" sz="2400" smtClean="0">
                <a:ea typeface="ＭＳ Ｐゴシック"/>
                <a:cs typeface="Arial" charset="0"/>
              </a:rPr>
            </a:br>
            <a:r>
              <a:rPr lang="en-US" sz="2400" smtClean="0">
                <a:ea typeface="ＭＳ Ｐゴシック"/>
                <a:cs typeface="Arial" charset="0"/>
              </a:rPr>
              <a:t>review</a:t>
            </a:r>
          </a:p>
          <a:p>
            <a:pPr lvl="1"/>
            <a:r>
              <a:rPr lang="en-US" sz="2400" smtClean="0">
                <a:ea typeface="ＭＳ Ｐゴシック"/>
                <a:cs typeface="Arial" charset="0"/>
              </a:rPr>
              <a:t>Completed in Less than 1 year</a:t>
            </a:r>
          </a:p>
          <a:p>
            <a:r>
              <a:rPr lang="en-US" sz="2400" smtClean="0">
                <a:ea typeface="ＭＳ Ｐゴシック"/>
                <a:cs typeface="Arial" charset="0"/>
              </a:rPr>
              <a:t>Smart Grid Vision &amp; Reference Model</a:t>
            </a:r>
          </a:p>
          <a:p>
            <a:r>
              <a:rPr lang="en-US" sz="2400" smtClean="0">
                <a:ea typeface="ＭＳ Ｐゴシック"/>
                <a:cs typeface="Arial" charset="0"/>
              </a:rPr>
              <a:t>Identified 75 existing standards</a:t>
            </a:r>
          </a:p>
          <a:p>
            <a:r>
              <a:rPr lang="en-US" sz="2800" b="1" u="sng" smtClean="0">
                <a:ea typeface="ＭＳ Ｐゴシック"/>
                <a:cs typeface="Arial" charset="0"/>
              </a:rPr>
              <a:t>16 Priority Action Plan Projects</a:t>
            </a:r>
            <a:br>
              <a:rPr lang="en-US" sz="2800" b="1" u="sng" smtClean="0">
                <a:ea typeface="ＭＳ Ｐゴシック"/>
                <a:cs typeface="Arial" charset="0"/>
              </a:rPr>
            </a:br>
            <a:r>
              <a:rPr lang="en-US" sz="2800" b="1" u="sng" smtClean="0">
                <a:ea typeface="ＭＳ Ｐゴシック"/>
                <a:cs typeface="Arial" charset="0"/>
              </a:rPr>
              <a:t>are filling key gaps</a:t>
            </a:r>
          </a:p>
          <a:p>
            <a:r>
              <a:rPr lang="en-US" sz="2400" smtClean="0">
                <a:ea typeface="ＭＳ Ｐゴシック"/>
                <a:cs typeface="Arial" charset="0"/>
              </a:rPr>
              <a:t>Companion</a:t>
            </a:r>
            <a:r>
              <a:rPr lang="en-US" sz="2200" smtClean="0">
                <a:ea typeface="ＭＳ Ｐゴシック"/>
                <a:cs typeface="Arial" charset="0"/>
              </a:rPr>
              <a:t> </a:t>
            </a:r>
            <a:r>
              <a:rPr lang="en-US" sz="2400" smtClean="0">
                <a:ea typeface="ＭＳ Ｐゴシック"/>
                <a:cs typeface="Arial" charset="0"/>
              </a:rPr>
              <a:t>Cyber Security Strategy</a:t>
            </a:r>
          </a:p>
          <a:p>
            <a:pPr lvl="1">
              <a:buFont typeface="Arial" charset="0"/>
              <a:buNone/>
            </a:pPr>
            <a:endParaRPr lang="en-US" sz="2400" smtClean="0">
              <a:ea typeface="ＭＳ Ｐゴシック"/>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602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6022">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6022">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602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92500"/>
          </a:bodyPr>
          <a:lstStyle/>
          <a:p>
            <a:pPr>
              <a:defRPr/>
            </a:pPr>
            <a:r>
              <a:rPr lang="en-US" u="sng" dirty="0" smtClean="0">
                <a:solidFill>
                  <a:srgbClr val="002060"/>
                </a:solidFill>
              </a:rPr>
              <a:t>Objective</a:t>
            </a:r>
          </a:p>
          <a:p>
            <a:pPr lvl="1">
              <a:defRPr/>
            </a:pPr>
            <a:r>
              <a:rPr lang="en-US" dirty="0" smtClean="0">
                <a:solidFill>
                  <a:srgbClr val="002060"/>
                </a:solidFill>
                <a:cs typeface="+mn-cs"/>
              </a:rPr>
              <a:t>Develop a means to enable transport of select Smart Grid data and related services over legacy DNP3 networks</a:t>
            </a:r>
          </a:p>
          <a:p>
            <a:pPr>
              <a:defRPr/>
            </a:pPr>
            <a:r>
              <a:rPr lang="en-US" u="sng" dirty="0" smtClean="0">
                <a:solidFill>
                  <a:srgbClr val="002060"/>
                </a:solidFill>
              </a:rPr>
              <a:t>Impact</a:t>
            </a:r>
          </a:p>
          <a:p>
            <a:pPr lvl="1">
              <a:defRPr/>
            </a:pPr>
            <a:r>
              <a:rPr lang="en-US" dirty="0" smtClean="0">
                <a:solidFill>
                  <a:srgbClr val="002060"/>
                </a:solidFill>
                <a:cs typeface="+mn-cs"/>
              </a:rPr>
              <a:t>Bridging the power delivery communication standards from current standards to more feature rich standards which will accelerate the implementation of the Smart Grid. Expected benefits include reduced capital and lifecycle costs, improved reliability and the enablement of new applications</a:t>
            </a:r>
          </a:p>
          <a:p>
            <a:pPr>
              <a:defRPr/>
            </a:pPr>
            <a:r>
              <a:rPr lang="en-US" u="sng" dirty="0" smtClean="0">
                <a:solidFill>
                  <a:srgbClr val="002060"/>
                </a:solidFill>
              </a:rPr>
              <a:t>Outputs</a:t>
            </a:r>
          </a:p>
          <a:p>
            <a:pPr lvl="1">
              <a:defRPr/>
            </a:pPr>
            <a:r>
              <a:rPr lang="en-US" dirty="0" smtClean="0">
                <a:solidFill>
                  <a:srgbClr val="002060"/>
                </a:solidFill>
                <a:cs typeface="+mn-cs"/>
              </a:rPr>
              <a:t>Provide a method to map between DNP3 data objects and IEC 61850 information objects</a:t>
            </a:r>
          </a:p>
          <a:p>
            <a:pPr lvl="1">
              <a:defRPr/>
            </a:pPr>
            <a:r>
              <a:rPr lang="en-US" dirty="0" smtClean="0">
                <a:solidFill>
                  <a:srgbClr val="002060"/>
                </a:solidFill>
                <a:cs typeface="+mn-cs"/>
              </a:rPr>
              <a:t>Define a proposed migration path forward from current DNP only systems to hybrid implementations and ultimately to IEC 61850 only systems.</a:t>
            </a:r>
          </a:p>
          <a:p>
            <a:pPr>
              <a:defRPr/>
            </a:pPr>
            <a:r>
              <a:rPr lang="en-US" u="sng" dirty="0" smtClean="0">
                <a:solidFill>
                  <a:srgbClr val="002060"/>
                </a:solidFill>
              </a:rPr>
              <a:t>Status</a:t>
            </a:r>
          </a:p>
          <a:p>
            <a:pPr lvl="1">
              <a:defRPr/>
            </a:pPr>
            <a:r>
              <a:rPr lang="en-US" dirty="0" smtClean="0">
                <a:solidFill>
                  <a:srgbClr val="002060"/>
                </a:solidFill>
                <a:cs typeface="+mn-cs"/>
              </a:rPr>
              <a:t>Standards requirements have been transmitted to the SSOs</a:t>
            </a:r>
          </a:p>
          <a:p>
            <a:pPr>
              <a:defRPr/>
            </a:pPr>
            <a:r>
              <a:rPr lang="en-US" u="sng" dirty="0" smtClean="0">
                <a:solidFill>
                  <a:srgbClr val="002060"/>
                </a:solidFill>
              </a:rPr>
              <a:t>Leadership and Participating Organizations</a:t>
            </a:r>
          </a:p>
          <a:p>
            <a:pPr lvl="1">
              <a:defRPr/>
            </a:pPr>
            <a:r>
              <a:rPr lang="en-US" dirty="0" smtClean="0">
                <a:solidFill>
                  <a:srgbClr val="002060"/>
                </a:solidFill>
                <a:cs typeface="+mn-cs"/>
              </a:rPr>
              <a:t>Jerry FitzPatrick (NIST) &amp; Ron Farquharson (EnerNex) </a:t>
            </a:r>
          </a:p>
          <a:p>
            <a:pPr lvl="1">
              <a:defRPr/>
            </a:pPr>
            <a:r>
              <a:rPr lang="en-US" dirty="0" smtClean="0">
                <a:solidFill>
                  <a:srgbClr val="002060"/>
                </a:solidFill>
                <a:cs typeface="+mn-cs"/>
              </a:rPr>
              <a:t>IEEE, UCAIug, IEC TC57</a:t>
            </a:r>
          </a:p>
          <a:p>
            <a:pPr>
              <a:defRPr/>
            </a:pPr>
            <a:r>
              <a:rPr lang="en-US" u="sng" dirty="0" smtClean="0">
                <a:solidFill>
                  <a:srgbClr val="002060"/>
                </a:solidFill>
              </a:rPr>
              <a:t>Projected Completion Date</a:t>
            </a:r>
          </a:p>
          <a:p>
            <a:pPr lvl="1">
              <a:defRPr/>
            </a:pPr>
            <a:r>
              <a:rPr lang="en-US" dirty="0" smtClean="0">
                <a:solidFill>
                  <a:srgbClr val="002060"/>
                </a:solidFill>
                <a:cs typeface="+mn-cs"/>
              </a:rPr>
              <a:t>Q3, 2011</a:t>
            </a:r>
          </a:p>
          <a:p>
            <a:pPr lvl="1">
              <a:buFont typeface="Arial" charset="0"/>
              <a:buNone/>
              <a:defRPr/>
            </a:pPr>
            <a:endParaRPr lang="en-US" dirty="0" smtClean="0">
              <a:solidFill>
                <a:srgbClr val="002060"/>
              </a:solidFill>
              <a:cs typeface="+mn-cs"/>
            </a:endParaRPr>
          </a:p>
        </p:txBody>
      </p:sp>
      <p:sp>
        <p:nvSpPr>
          <p:cNvPr id="2" name="Title 1"/>
          <p:cNvSpPr>
            <a:spLocks noGrp="1"/>
          </p:cNvSpPr>
          <p:nvPr>
            <p:ph type="title"/>
          </p:nvPr>
        </p:nvSpPr>
        <p:spPr/>
        <p:txBody>
          <a:bodyPr/>
          <a:lstStyle/>
          <a:p>
            <a:pPr marL="1143000" indent="-1143000">
              <a:defRPr/>
            </a:pPr>
            <a:r>
              <a:rPr dirty="0" smtClean="0"/>
              <a:t>PAP 12: Mapping IEEE 1815 (DNP3) to </a:t>
            </a:r>
            <a:br>
              <a:rPr dirty="0" smtClean="0"/>
            </a:br>
            <a:r>
              <a:rPr dirty="0" smtClean="0"/>
              <a:t>IEC 61850 Objects</a:t>
            </a:r>
            <a:endParaRPr dirty="0"/>
          </a:p>
        </p:txBody>
      </p:sp>
      <p:pic>
        <p:nvPicPr>
          <p:cNvPr id="51203" name="Picture 2" descr="http://t3.gstatic.com/images?q=tbn:ANd9GcTygql7f9X_h8r7npNcrQpkVtgcW_H1VbU5rHGuhs164-wEDBY&amp;t=1&amp;usg=__J0E-_sRS6alGDoWrbGnA_RM9NTM="/>
          <p:cNvPicPr>
            <a:picLocks noChangeAspect="1" noChangeArrowheads="1"/>
          </p:cNvPicPr>
          <p:nvPr/>
        </p:nvPicPr>
        <p:blipFill>
          <a:blip r:embed="rId3"/>
          <a:srcRect/>
          <a:stretch>
            <a:fillRect/>
          </a:stretch>
        </p:blipFill>
        <p:spPr bwMode="auto">
          <a:xfrm>
            <a:off x="5791200" y="4191000"/>
            <a:ext cx="2790825" cy="18335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a:spLocks noGrp="1"/>
          </p:cNvSpPr>
          <p:nvPr>
            <p:ph idx="1"/>
          </p:nvPr>
        </p:nvSpPr>
        <p:spPr/>
        <p:txBody>
          <a:bodyPr>
            <a:normAutofit fontScale="92500" lnSpcReduction="10000"/>
          </a:bodyPr>
          <a:lstStyle/>
          <a:p>
            <a:pPr>
              <a:defRPr/>
            </a:pPr>
            <a:r>
              <a:rPr lang="en-US" u="sng" dirty="0" smtClean="0">
                <a:solidFill>
                  <a:srgbClr val="002060"/>
                </a:solidFill>
              </a:rPr>
              <a:t>Objective</a:t>
            </a:r>
          </a:p>
          <a:p>
            <a:pPr lvl="1">
              <a:defRPr/>
            </a:pPr>
            <a:r>
              <a:rPr lang="en-US" dirty="0" smtClean="0">
                <a:solidFill>
                  <a:srgbClr val="002060"/>
                </a:solidFill>
                <a:cs typeface="+mn-cs"/>
              </a:rPr>
              <a:t>Accelerate the integration of standards that can impact phasor measurement and applications depending on PMU and PDC based data and information</a:t>
            </a:r>
          </a:p>
          <a:p>
            <a:pPr>
              <a:spcBef>
                <a:spcPts val="600"/>
              </a:spcBef>
              <a:defRPr/>
            </a:pPr>
            <a:r>
              <a:rPr lang="en-US" u="sng" dirty="0" smtClean="0">
                <a:solidFill>
                  <a:srgbClr val="002060"/>
                </a:solidFill>
              </a:rPr>
              <a:t>Impact</a:t>
            </a:r>
          </a:p>
          <a:p>
            <a:pPr lvl="1">
              <a:defRPr/>
            </a:pPr>
            <a:r>
              <a:rPr lang="en-US" dirty="0" smtClean="0">
                <a:solidFill>
                  <a:srgbClr val="002060"/>
                </a:solidFill>
                <a:cs typeface="+mn-cs"/>
              </a:rPr>
              <a:t>Removing overlaps between the standards will allow development of interoperable equipment and systems</a:t>
            </a:r>
          </a:p>
          <a:p>
            <a:pPr lvl="1">
              <a:defRPr/>
            </a:pPr>
            <a:r>
              <a:rPr lang="en-US" dirty="0" smtClean="0">
                <a:solidFill>
                  <a:srgbClr val="002060"/>
                </a:solidFill>
                <a:cs typeface="+mn-cs"/>
              </a:rPr>
              <a:t>A standards-based approach that addresses the requirements from all applications will facilitate implementation of new Smart Grid applications</a:t>
            </a:r>
          </a:p>
          <a:p>
            <a:pPr>
              <a:spcBef>
                <a:spcPts val="600"/>
              </a:spcBef>
              <a:defRPr/>
            </a:pPr>
            <a:r>
              <a:rPr lang="en-US" u="sng" dirty="0" smtClean="0">
                <a:solidFill>
                  <a:srgbClr val="002060"/>
                </a:solidFill>
              </a:rPr>
              <a:t>Outcome</a:t>
            </a:r>
          </a:p>
          <a:p>
            <a:pPr lvl="1">
              <a:defRPr/>
            </a:pPr>
            <a:r>
              <a:rPr lang="en-US" dirty="0" smtClean="0">
                <a:solidFill>
                  <a:srgbClr val="002060"/>
                </a:solidFill>
                <a:cs typeface="+mn-cs"/>
              </a:rPr>
              <a:t>Requirements to transport synchrophasor data complete.  </a:t>
            </a:r>
            <a:br>
              <a:rPr lang="en-US" dirty="0" smtClean="0">
                <a:solidFill>
                  <a:srgbClr val="002060"/>
                </a:solidFill>
                <a:cs typeface="+mn-cs"/>
              </a:rPr>
            </a:br>
            <a:r>
              <a:rPr lang="en-US" dirty="0" smtClean="0">
                <a:solidFill>
                  <a:srgbClr val="002060"/>
                </a:solidFill>
                <a:cs typeface="+mn-cs"/>
              </a:rPr>
              <a:t>Review process currently underway</a:t>
            </a:r>
          </a:p>
          <a:p>
            <a:pPr>
              <a:spcBef>
                <a:spcPts val="600"/>
              </a:spcBef>
              <a:defRPr/>
            </a:pPr>
            <a:r>
              <a:rPr lang="en-US" u="sng" dirty="0" smtClean="0">
                <a:solidFill>
                  <a:srgbClr val="002060"/>
                </a:solidFill>
              </a:rPr>
              <a:t>Status</a:t>
            </a:r>
          </a:p>
          <a:p>
            <a:pPr lvl="1">
              <a:defRPr/>
            </a:pPr>
            <a:r>
              <a:rPr lang="en-US" dirty="0" smtClean="0">
                <a:solidFill>
                  <a:srgbClr val="002060"/>
                </a:solidFill>
                <a:cs typeface="+mn-cs"/>
              </a:rPr>
              <a:t>PAP WG met with IEEE WG to finalize the requirements </a:t>
            </a:r>
          </a:p>
          <a:p>
            <a:pPr lvl="1">
              <a:buFont typeface="Arial" charset="0"/>
              <a:buNone/>
              <a:defRPr/>
            </a:pPr>
            <a:r>
              <a:rPr lang="en-US" dirty="0" smtClean="0">
                <a:solidFill>
                  <a:srgbClr val="002060"/>
                </a:solidFill>
                <a:cs typeface="+mn-cs"/>
              </a:rPr>
              <a:t>        and next steps</a:t>
            </a:r>
          </a:p>
          <a:p>
            <a:pPr>
              <a:spcBef>
                <a:spcPts val="600"/>
              </a:spcBef>
              <a:defRPr/>
            </a:pPr>
            <a:r>
              <a:rPr lang="en-US" u="sng" dirty="0" smtClean="0">
                <a:solidFill>
                  <a:srgbClr val="002060"/>
                </a:solidFill>
              </a:rPr>
              <a:t>Leadership and Participating Organizations</a:t>
            </a:r>
          </a:p>
          <a:p>
            <a:pPr lvl="1">
              <a:defRPr/>
            </a:pPr>
            <a:r>
              <a:rPr lang="en-US" dirty="0" smtClean="0">
                <a:solidFill>
                  <a:srgbClr val="002060"/>
                </a:solidFill>
                <a:cs typeface="+mn-cs"/>
              </a:rPr>
              <a:t>Jerry FitzPatrick (NIST) &amp; Ron Farquharson (EnerNex) </a:t>
            </a:r>
          </a:p>
          <a:p>
            <a:pPr lvl="1">
              <a:defRPr/>
            </a:pPr>
            <a:r>
              <a:rPr lang="en-US" dirty="0" smtClean="0">
                <a:solidFill>
                  <a:srgbClr val="002060"/>
                </a:solidFill>
                <a:cs typeface="+mn-cs"/>
              </a:rPr>
              <a:t>IEEE, UCAIug, IEC TC57</a:t>
            </a:r>
          </a:p>
          <a:p>
            <a:pPr>
              <a:spcBef>
                <a:spcPts val="600"/>
              </a:spcBef>
              <a:defRPr/>
            </a:pPr>
            <a:r>
              <a:rPr lang="en-US" u="sng" dirty="0" smtClean="0">
                <a:solidFill>
                  <a:srgbClr val="002060"/>
                </a:solidFill>
              </a:rPr>
              <a:t>Projected Completion Date</a:t>
            </a:r>
          </a:p>
          <a:p>
            <a:pPr lvl="1">
              <a:defRPr/>
            </a:pPr>
            <a:r>
              <a:rPr lang="en-US" dirty="0" smtClean="0">
                <a:solidFill>
                  <a:srgbClr val="002060"/>
                </a:solidFill>
                <a:cs typeface="+mn-cs"/>
              </a:rPr>
              <a:t>Q3, 2011</a:t>
            </a:r>
          </a:p>
        </p:txBody>
      </p:sp>
      <p:sp>
        <p:nvSpPr>
          <p:cNvPr id="2" name="Title 1"/>
          <p:cNvSpPr>
            <a:spLocks noGrp="1"/>
          </p:cNvSpPr>
          <p:nvPr>
            <p:ph type="title"/>
          </p:nvPr>
        </p:nvSpPr>
        <p:spPr/>
        <p:txBody>
          <a:bodyPr/>
          <a:lstStyle/>
          <a:p>
            <a:pPr>
              <a:defRPr/>
            </a:pPr>
            <a:r>
              <a:rPr dirty="0" smtClean="0"/>
              <a:t>PAP 13: Time Synchronization</a:t>
            </a:r>
            <a:endParaRPr dirty="0"/>
          </a:p>
        </p:txBody>
      </p:sp>
      <p:pic>
        <p:nvPicPr>
          <p:cNvPr id="53251" name="Picture 8" descr="http://t0.gstatic.com/images?q=tbn:ANd9GcQlaRGEfGKmCK3n1zfOZ9aHZCZv9ohV7tGbM9qDH1biWlY8pVc&amp;t=1&amp;usg=__NBk3XpuXvHOmW_LJbViGjUAEmWQ="/>
          <p:cNvPicPr>
            <a:picLocks noChangeAspect="1" noChangeArrowheads="1"/>
          </p:cNvPicPr>
          <p:nvPr/>
        </p:nvPicPr>
        <p:blipFill>
          <a:blip r:embed="rId3"/>
          <a:srcRect/>
          <a:stretch>
            <a:fillRect/>
          </a:stretch>
        </p:blipFill>
        <p:spPr bwMode="auto">
          <a:xfrm>
            <a:off x="5638800" y="3733800"/>
            <a:ext cx="2865438"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1200150" indent="-1200150">
              <a:defRPr/>
            </a:pPr>
            <a:r>
              <a:rPr dirty="0" smtClean="0"/>
              <a:t>PAP 14: Transmission and Distribution </a:t>
            </a:r>
            <a:br>
              <a:rPr dirty="0" smtClean="0"/>
            </a:br>
            <a:r>
              <a:rPr dirty="0" smtClean="0"/>
              <a:t>Power Systems Model Mapping</a:t>
            </a:r>
            <a:endParaRPr dirty="0"/>
          </a:p>
        </p:txBody>
      </p:sp>
      <p:sp>
        <p:nvSpPr>
          <p:cNvPr id="3" name="Content Placeholder 2"/>
          <p:cNvSpPr>
            <a:spLocks noGrp="1"/>
          </p:cNvSpPr>
          <p:nvPr>
            <p:ph idx="1"/>
          </p:nvPr>
        </p:nvSpPr>
        <p:spPr>
          <a:xfrm>
            <a:off x="685800" y="1295400"/>
            <a:ext cx="6248400" cy="4953000"/>
          </a:xfrm>
        </p:spPr>
        <p:txBody>
          <a:bodyPr>
            <a:normAutofit fontScale="92500" lnSpcReduction="10000"/>
          </a:bodyPr>
          <a:lstStyle/>
          <a:p>
            <a:pPr>
              <a:defRPr/>
            </a:pPr>
            <a:r>
              <a:rPr lang="en-US" u="sng" dirty="0" smtClean="0">
                <a:solidFill>
                  <a:srgbClr val="002060"/>
                </a:solidFill>
              </a:rPr>
              <a:t>Objective</a:t>
            </a:r>
          </a:p>
          <a:p>
            <a:pPr lvl="1">
              <a:defRPr/>
            </a:pPr>
            <a:r>
              <a:rPr lang="en-US" dirty="0" smtClean="0">
                <a:solidFill>
                  <a:srgbClr val="002060"/>
                </a:solidFill>
                <a:cs typeface="+mn-cs"/>
              </a:rPr>
              <a:t>Develop strategies to expand and integrate MultiSpeak, IEC 61850, IEC 61968, IEC 61970, IEEE PC37.237 (Time Tagging), IEEE PC37.239 (COMFEDE) and the future IEEE Common Settings file format for Smart Grid Applications</a:t>
            </a:r>
          </a:p>
          <a:p>
            <a:pPr>
              <a:defRPr/>
            </a:pPr>
            <a:r>
              <a:rPr lang="en-US" u="sng" dirty="0" smtClean="0">
                <a:solidFill>
                  <a:srgbClr val="002060"/>
                </a:solidFill>
              </a:rPr>
              <a:t>Impact</a:t>
            </a:r>
          </a:p>
          <a:p>
            <a:pPr lvl="1">
              <a:defRPr/>
            </a:pPr>
            <a:r>
              <a:rPr lang="en-US" dirty="0" smtClean="0">
                <a:solidFill>
                  <a:srgbClr val="002060"/>
                </a:solidFill>
                <a:cs typeface="+mn-cs"/>
              </a:rPr>
              <a:t>Modeling of the electric power system, multifunctional IEDs, and definition of standard methods</a:t>
            </a:r>
          </a:p>
          <a:p>
            <a:pPr>
              <a:defRPr/>
            </a:pPr>
            <a:r>
              <a:rPr lang="en-US" u="sng" dirty="0" smtClean="0">
                <a:solidFill>
                  <a:srgbClr val="002060"/>
                </a:solidFill>
              </a:rPr>
              <a:t>Outputs</a:t>
            </a:r>
          </a:p>
          <a:p>
            <a:pPr lvl="1">
              <a:defRPr/>
            </a:pPr>
            <a:r>
              <a:rPr lang="en-US" dirty="0" smtClean="0">
                <a:solidFill>
                  <a:srgbClr val="002060"/>
                </a:solidFill>
                <a:cs typeface="+mn-cs"/>
              </a:rPr>
              <a:t>A report and updated models for use by the standards setting organizations</a:t>
            </a:r>
          </a:p>
          <a:p>
            <a:pPr>
              <a:defRPr/>
            </a:pPr>
            <a:r>
              <a:rPr lang="en-US" u="sng" dirty="0" smtClean="0">
                <a:solidFill>
                  <a:srgbClr val="002060"/>
                </a:solidFill>
              </a:rPr>
              <a:t>Status</a:t>
            </a:r>
          </a:p>
          <a:p>
            <a:pPr lvl="1">
              <a:defRPr/>
            </a:pPr>
            <a:r>
              <a:rPr lang="en-US" dirty="0" smtClean="0">
                <a:solidFill>
                  <a:srgbClr val="002060"/>
                </a:solidFill>
                <a:cs typeface="+mn-cs"/>
              </a:rPr>
              <a:t>Determining and assessing key use cases.  Scoping to transmission ONLY and using cross-PAP process with PAP 8 to manage distribution system interfaces.</a:t>
            </a:r>
          </a:p>
          <a:p>
            <a:pPr>
              <a:defRPr/>
            </a:pPr>
            <a:r>
              <a:rPr lang="en-US" u="sng" dirty="0" smtClean="0">
                <a:solidFill>
                  <a:srgbClr val="002060"/>
                </a:solidFill>
              </a:rPr>
              <a:t>Leadership and Participating Organizations</a:t>
            </a:r>
          </a:p>
          <a:p>
            <a:pPr lvl="1">
              <a:defRPr/>
            </a:pPr>
            <a:r>
              <a:rPr lang="en-US" dirty="0" smtClean="0">
                <a:solidFill>
                  <a:srgbClr val="002060"/>
                </a:solidFill>
                <a:cs typeface="+mn-cs"/>
              </a:rPr>
              <a:t>Jerry Fitzpatrick (NIST) &amp; Joe Hughes (EPRI)</a:t>
            </a:r>
          </a:p>
          <a:p>
            <a:pPr lvl="1">
              <a:defRPr/>
            </a:pPr>
            <a:r>
              <a:rPr lang="en-US" dirty="0" smtClean="0">
                <a:solidFill>
                  <a:srgbClr val="002060"/>
                </a:solidFill>
                <a:cs typeface="+mn-cs"/>
              </a:rPr>
              <a:t>IEEE, IEC, MultiSpeak</a:t>
            </a:r>
          </a:p>
          <a:p>
            <a:pPr>
              <a:defRPr/>
            </a:pPr>
            <a:r>
              <a:rPr lang="en-US" u="sng" dirty="0" smtClean="0">
                <a:solidFill>
                  <a:srgbClr val="002060"/>
                </a:solidFill>
              </a:rPr>
              <a:t>Projected Completion Date</a:t>
            </a:r>
          </a:p>
          <a:p>
            <a:pPr lvl="1">
              <a:defRPr/>
            </a:pPr>
            <a:r>
              <a:rPr lang="en-US" dirty="0" smtClean="0">
                <a:solidFill>
                  <a:srgbClr val="002060"/>
                </a:solidFill>
                <a:cs typeface="+mn-cs"/>
              </a:rPr>
              <a:t>Q1, 2011</a:t>
            </a:r>
          </a:p>
        </p:txBody>
      </p:sp>
      <p:pic>
        <p:nvPicPr>
          <p:cNvPr id="55299" name="Picture 2"/>
          <p:cNvPicPr>
            <a:picLocks noChangeAspect="1" noChangeArrowheads="1"/>
          </p:cNvPicPr>
          <p:nvPr/>
        </p:nvPicPr>
        <p:blipFill>
          <a:blip r:embed="rId3"/>
          <a:srcRect/>
          <a:stretch>
            <a:fillRect/>
          </a:stretch>
        </p:blipFill>
        <p:spPr bwMode="auto">
          <a:xfrm>
            <a:off x="6858000" y="3581400"/>
            <a:ext cx="1609725" cy="2578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2"/>
          <p:cNvSpPr>
            <a:spLocks noGrp="1"/>
          </p:cNvSpPr>
          <p:nvPr>
            <p:ph idx="1"/>
          </p:nvPr>
        </p:nvSpPr>
        <p:spPr/>
        <p:txBody>
          <a:bodyPr/>
          <a:lstStyle/>
          <a:p>
            <a:r>
              <a:rPr lang="en-US" sz="1400" u="sng" smtClean="0">
                <a:solidFill>
                  <a:srgbClr val="002060"/>
                </a:solidFill>
                <a:ea typeface="ＭＳ Ｐゴシック"/>
                <a:cs typeface="ＭＳ Ｐゴシック"/>
              </a:rPr>
              <a:t>Objective</a:t>
            </a:r>
          </a:p>
          <a:p>
            <a:pPr lvl="1"/>
            <a:r>
              <a:rPr lang="en-US" sz="1200" smtClean="0">
                <a:solidFill>
                  <a:srgbClr val="002060"/>
                </a:solidFill>
                <a:ea typeface="ＭＳ Ｐゴシック"/>
              </a:rPr>
              <a:t>Develop and aggregate key requirements</a:t>
            </a:r>
          </a:p>
          <a:p>
            <a:pPr lvl="2"/>
            <a:r>
              <a:rPr lang="en-US" sz="1100" smtClean="0">
                <a:solidFill>
                  <a:srgbClr val="002060"/>
                </a:solidFill>
                <a:ea typeface="ＭＳ Ｐゴシック"/>
              </a:rPr>
              <a:t>Appliance SG PLC</a:t>
            </a:r>
          </a:p>
          <a:p>
            <a:pPr lvl="2"/>
            <a:r>
              <a:rPr lang="en-US" sz="1100" smtClean="0">
                <a:solidFill>
                  <a:srgbClr val="002060"/>
                </a:solidFill>
                <a:ea typeface="ＭＳ Ｐゴシック"/>
              </a:rPr>
              <a:t>Interoperability</a:t>
            </a:r>
          </a:p>
          <a:p>
            <a:pPr lvl="2"/>
            <a:r>
              <a:rPr lang="en-US" sz="1100" smtClean="0">
                <a:solidFill>
                  <a:srgbClr val="002060"/>
                </a:solidFill>
                <a:ea typeface="ＭＳ Ｐゴシック"/>
              </a:rPr>
              <a:t>Coexistence</a:t>
            </a:r>
          </a:p>
          <a:p>
            <a:r>
              <a:rPr lang="en-US" sz="1400" u="sng" smtClean="0">
                <a:solidFill>
                  <a:srgbClr val="002060"/>
                </a:solidFill>
                <a:ea typeface="ＭＳ Ｐゴシック"/>
                <a:cs typeface="ＭＳ Ｐゴシック"/>
              </a:rPr>
              <a:t>Impact</a:t>
            </a:r>
          </a:p>
          <a:p>
            <a:pPr lvl="1">
              <a:spcBef>
                <a:spcPct val="0"/>
              </a:spcBef>
            </a:pPr>
            <a:r>
              <a:rPr lang="en-US" sz="1200" smtClean="0">
                <a:solidFill>
                  <a:srgbClr val="002060"/>
                </a:solidFill>
                <a:ea typeface="ＭＳ Ｐゴシック"/>
              </a:rPr>
              <a:t>Enables appliance and appliance centered industries to use PLC for Smart Grid without stranding investment</a:t>
            </a:r>
          </a:p>
          <a:p>
            <a:pPr lvl="1">
              <a:spcBef>
                <a:spcPct val="0"/>
              </a:spcBef>
            </a:pPr>
            <a:r>
              <a:rPr lang="en-US" sz="1200" smtClean="0">
                <a:solidFill>
                  <a:srgbClr val="002060"/>
                </a:solidFill>
                <a:ea typeface="ＭＳ Ｐゴシック"/>
              </a:rPr>
              <a:t>Enables appliance customers to expect longevity from their appliance PLC connections across relevant Smart Grid markets</a:t>
            </a:r>
          </a:p>
          <a:p>
            <a:r>
              <a:rPr lang="en-US" sz="1400" u="sng" smtClean="0">
                <a:solidFill>
                  <a:srgbClr val="002060"/>
                </a:solidFill>
                <a:ea typeface="ＭＳ Ｐゴシック"/>
                <a:cs typeface="ＭＳ Ｐゴシック"/>
              </a:rPr>
              <a:t>Outputs</a:t>
            </a:r>
          </a:p>
          <a:p>
            <a:pPr lvl="1">
              <a:spcBef>
                <a:spcPct val="0"/>
              </a:spcBef>
            </a:pPr>
            <a:r>
              <a:rPr lang="en-US" sz="1200" smtClean="0">
                <a:solidFill>
                  <a:srgbClr val="002060"/>
                </a:solidFill>
                <a:ea typeface="ＭＳ Ｐゴシック"/>
              </a:rPr>
              <a:t>Harmonized Broad Band Coexistence standards, P1901, G.9972, </a:t>
            </a:r>
            <a:br>
              <a:rPr lang="en-US" sz="1200" smtClean="0">
                <a:solidFill>
                  <a:srgbClr val="002060"/>
                </a:solidFill>
                <a:ea typeface="ＭＳ Ｐゴシック"/>
              </a:rPr>
            </a:br>
            <a:r>
              <a:rPr lang="en-US" sz="1200" smtClean="0">
                <a:solidFill>
                  <a:srgbClr val="002060"/>
                </a:solidFill>
                <a:ea typeface="ＭＳ Ｐゴシック"/>
              </a:rPr>
              <a:t>standards available from IEEE, ITU-T </a:t>
            </a:r>
          </a:p>
          <a:p>
            <a:pPr lvl="1">
              <a:spcBef>
                <a:spcPct val="0"/>
              </a:spcBef>
            </a:pPr>
            <a:r>
              <a:rPr lang="en-US" sz="1200" smtClean="0">
                <a:solidFill>
                  <a:srgbClr val="002060"/>
                </a:solidFill>
                <a:ea typeface="ＭＳ Ｐゴシック"/>
              </a:rPr>
              <a:t>Harmonized Narrow Band Coexistence standards, P1901, G.9972, </a:t>
            </a:r>
            <a:br>
              <a:rPr lang="en-US" sz="1200" smtClean="0">
                <a:solidFill>
                  <a:srgbClr val="002060"/>
                </a:solidFill>
                <a:ea typeface="ＭＳ Ｐゴシック"/>
              </a:rPr>
            </a:br>
            <a:r>
              <a:rPr lang="en-US" sz="1200" smtClean="0">
                <a:solidFill>
                  <a:srgbClr val="002060"/>
                </a:solidFill>
                <a:ea typeface="ＭＳ Ｐゴシック"/>
              </a:rPr>
              <a:t>standards available from IEEE, ITU-T </a:t>
            </a:r>
          </a:p>
          <a:p>
            <a:r>
              <a:rPr lang="en-US" sz="1400" u="sng" smtClean="0">
                <a:solidFill>
                  <a:srgbClr val="002060"/>
                </a:solidFill>
                <a:ea typeface="ＭＳ Ｐゴシック"/>
                <a:cs typeface="ＭＳ Ｐゴシック"/>
              </a:rPr>
              <a:t>Status</a:t>
            </a:r>
          </a:p>
          <a:p>
            <a:pPr lvl="1">
              <a:spcBef>
                <a:spcPct val="0"/>
              </a:spcBef>
            </a:pPr>
            <a:r>
              <a:rPr lang="en-US" sz="1200" smtClean="0">
                <a:solidFill>
                  <a:srgbClr val="002060"/>
                </a:solidFill>
                <a:ea typeface="ＭＳ Ｐゴシック"/>
              </a:rPr>
              <a:t>Appliance centered PLC requirements transitioned to SSOs</a:t>
            </a:r>
          </a:p>
          <a:p>
            <a:pPr lvl="2">
              <a:spcBef>
                <a:spcPct val="0"/>
              </a:spcBef>
            </a:pPr>
            <a:r>
              <a:rPr lang="en-US" sz="1100" smtClean="0">
                <a:solidFill>
                  <a:srgbClr val="002060"/>
                </a:solidFill>
                <a:ea typeface="ＭＳ Ｐゴシック"/>
              </a:rPr>
              <a:t>Significant progress in broadband coexistence harmonization</a:t>
            </a:r>
          </a:p>
          <a:p>
            <a:pPr lvl="2">
              <a:spcBef>
                <a:spcPct val="0"/>
              </a:spcBef>
            </a:pPr>
            <a:r>
              <a:rPr lang="en-US" sz="1100" smtClean="0">
                <a:solidFill>
                  <a:srgbClr val="002060"/>
                </a:solidFill>
                <a:ea typeface="ＭＳ Ｐゴシック"/>
              </a:rPr>
              <a:t>Appliance-specific requirements sources due this month, </a:t>
            </a:r>
            <a:br>
              <a:rPr lang="en-US" sz="1100" smtClean="0">
                <a:solidFill>
                  <a:srgbClr val="002060"/>
                </a:solidFill>
                <a:ea typeface="ＭＳ Ｐゴシック"/>
              </a:rPr>
            </a:br>
            <a:r>
              <a:rPr lang="en-US" sz="1100" smtClean="0">
                <a:solidFill>
                  <a:srgbClr val="002060"/>
                </a:solidFill>
                <a:ea typeface="ＭＳ Ｐゴシック"/>
              </a:rPr>
              <a:t>aggregated in November</a:t>
            </a:r>
          </a:p>
          <a:p>
            <a:pPr lvl="2">
              <a:spcBef>
                <a:spcPct val="0"/>
              </a:spcBef>
            </a:pPr>
            <a:r>
              <a:rPr lang="en-US" sz="1100" smtClean="0">
                <a:solidFill>
                  <a:srgbClr val="002060"/>
                </a:solidFill>
                <a:ea typeface="ＭＳ Ｐゴシック"/>
              </a:rPr>
              <a:t>Joint SSO team forming between IEEE-SA &amp; ITU-T to harmonize </a:t>
            </a:r>
          </a:p>
          <a:p>
            <a:r>
              <a:rPr lang="en-US" sz="1400" u="sng" smtClean="0">
                <a:solidFill>
                  <a:srgbClr val="002060"/>
                </a:solidFill>
                <a:ea typeface="ＭＳ Ｐゴシック"/>
                <a:cs typeface="ＭＳ Ｐゴシック"/>
              </a:rPr>
              <a:t>Leadership</a:t>
            </a:r>
          </a:p>
          <a:p>
            <a:pPr lvl="1">
              <a:spcBef>
                <a:spcPct val="0"/>
              </a:spcBef>
            </a:pPr>
            <a:r>
              <a:rPr lang="en-US" sz="1200" smtClean="0">
                <a:solidFill>
                  <a:srgbClr val="002060"/>
                </a:solidFill>
                <a:ea typeface="ＭＳ Ｐゴシック"/>
              </a:rPr>
              <a:t>David Su NIST, Stefano Galli Panasonic, Bradley Singletary EnerNex, </a:t>
            </a:r>
          </a:p>
          <a:p>
            <a:pPr lvl="1">
              <a:spcBef>
                <a:spcPct val="0"/>
              </a:spcBef>
            </a:pPr>
            <a:r>
              <a:rPr lang="en-US" sz="1200" smtClean="0">
                <a:solidFill>
                  <a:srgbClr val="002060"/>
                </a:solidFill>
                <a:ea typeface="ＭＳ Ｐゴシック"/>
              </a:rPr>
              <a:t>IEEE-SA, ITU-T, CEA, AHAM, UCAIug / OpenSG</a:t>
            </a:r>
          </a:p>
          <a:p>
            <a:r>
              <a:rPr lang="en-US" sz="1400" u="sng" smtClean="0">
                <a:solidFill>
                  <a:srgbClr val="002060"/>
                </a:solidFill>
                <a:ea typeface="ＭＳ Ｐゴシック"/>
                <a:cs typeface="ＭＳ Ｐゴシック"/>
              </a:rPr>
              <a:t>Projected Completion Date</a:t>
            </a:r>
          </a:p>
          <a:p>
            <a:pPr lvl="1"/>
            <a:r>
              <a:rPr lang="en-US" sz="1200" smtClean="0">
                <a:solidFill>
                  <a:srgbClr val="002060"/>
                </a:solidFill>
                <a:ea typeface="ＭＳ Ｐゴシック"/>
              </a:rPr>
              <a:t>Q1, 2011</a:t>
            </a:r>
          </a:p>
        </p:txBody>
      </p:sp>
      <p:sp>
        <p:nvSpPr>
          <p:cNvPr id="2" name="Title 1"/>
          <p:cNvSpPr>
            <a:spLocks noGrp="1"/>
          </p:cNvSpPr>
          <p:nvPr>
            <p:ph type="title"/>
          </p:nvPr>
        </p:nvSpPr>
        <p:spPr/>
        <p:txBody>
          <a:bodyPr/>
          <a:lstStyle/>
          <a:p>
            <a:pPr>
              <a:defRPr/>
            </a:pPr>
            <a:r>
              <a:rPr dirty="0" smtClean="0"/>
              <a:t>PAP 15: PLC standards for </a:t>
            </a:r>
            <a:br>
              <a:rPr dirty="0" smtClean="0"/>
            </a:br>
            <a:r>
              <a:rPr dirty="0" smtClean="0"/>
              <a:t>appliance integration</a:t>
            </a:r>
            <a:endParaRPr dirty="0"/>
          </a:p>
        </p:txBody>
      </p:sp>
      <p:pic>
        <p:nvPicPr>
          <p:cNvPr id="57347" name="Picture 2"/>
          <p:cNvPicPr>
            <a:picLocks noChangeAspect="1" noChangeArrowheads="1"/>
          </p:cNvPicPr>
          <p:nvPr/>
        </p:nvPicPr>
        <p:blipFill>
          <a:blip r:embed="rId3"/>
          <a:srcRect/>
          <a:stretch>
            <a:fillRect/>
          </a:stretch>
        </p:blipFill>
        <p:spPr bwMode="auto">
          <a:xfrm>
            <a:off x="5715000" y="2819400"/>
            <a:ext cx="2438400" cy="32480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t>PAP 16: Wind Plant Communications</a:t>
            </a:r>
            <a:endParaRPr dirty="0"/>
          </a:p>
        </p:txBody>
      </p:sp>
      <p:sp>
        <p:nvSpPr>
          <p:cNvPr id="3" name="Content Placeholder 2"/>
          <p:cNvSpPr>
            <a:spLocks noGrp="1"/>
          </p:cNvSpPr>
          <p:nvPr>
            <p:ph idx="1"/>
          </p:nvPr>
        </p:nvSpPr>
        <p:spPr>
          <a:xfrm>
            <a:off x="685800" y="1295400"/>
            <a:ext cx="7696200" cy="4953000"/>
          </a:xfrm>
        </p:spPr>
        <p:txBody>
          <a:bodyPr>
            <a:normAutofit lnSpcReduction="10000"/>
          </a:bodyPr>
          <a:lstStyle/>
          <a:p>
            <a:pPr>
              <a:defRPr/>
            </a:pPr>
            <a:r>
              <a:rPr lang="en-US" u="sng" dirty="0" smtClean="0">
                <a:solidFill>
                  <a:srgbClr val="002060"/>
                </a:solidFill>
              </a:rPr>
              <a:t>Objective</a:t>
            </a:r>
          </a:p>
          <a:p>
            <a:pPr lvl="1">
              <a:defRPr/>
            </a:pPr>
            <a:r>
              <a:rPr lang="en-US" dirty="0" smtClean="0">
                <a:solidFill>
                  <a:srgbClr val="002060"/>
                </a:solidFill>
                <a:cs typeface="+mn-cs"/>
              </a:rPr>
              <a:t>Develop changes required to IEC 61400-25 to make this international standard apply to the US wind farm community</a:t>
            </a:r>
          </a:p>
          <a:p>
            <a:pPr>
              <a:defRPr/>
            </a:pPr>
            <a:r>
              <a:rPr lang="en-US" u="sng" dirty="0" smtClean="0">
                <a:solidFill>
                  <a:srgbClr val="002060"/>
                </a:solidFill>
              </a:rPr>
              <a:t>Impact</a:t>
            </a:r>
          </a:p>
          <a:p>
            <a:pPr lvl="1">
              <a:defRPr/>
            </a:pPr>
            <a:r>
              <a:rPr lang="en-US" dirty="0" smtClean="0">
                <a:solidFill>
                  <a:srgbClr val="002060"/>
                </a:solidFill>
                <a:cs typeface="+mn-cs"/>
              </a:rPr>
              <a:t>By implementing a standard model for reporting data, all systems can use the same data structure no matter which ISO or other entity needs to receive and understand the data.</a:t>
            </a:r>
          </a:p>
          <a:p>
            <a:pPr>
              <a:defRPr/>
            </a:pPr>
            <a:r>
              <a:rPr lang="en-US" u="sng" dirty="0" smtClean="0">
                <a:solidFill>
                  <a:srgbClr val="002060"/>
                </a:solidFill>
              </a:rPr>
              <a:t>Outputs</a:t>
            </a:r>
          </a:p>
          <a:p>
            <a:pPr lvl="1">
              <a:defRPr/>
            </a:pPr>
            <a:r>
              <a:rPr lang="en-US" dirty="0" smtClean="0">
                <a:solidFill>
                  <a:srgbClr val="002060"/>
                </a:solidFill>
                <a:cs typeface="+mn-cs"/>
              </a:rPr>
              <a:t>Additional elements in IEC 61400-25 to accommodate US requirements and a “best practices” guide to implementation</a:t>
            </a:r>
          </a:p>
          <a:p>
            <a:pPr>
              <a:defRPr/>
            </a:pPr>
            <a:r>
              <a:rPr lang="en-US" u="sng" dirty="0" smtClean="0">
                <a:solidFill>
                  <a:srgbClr val="002060"/>
                </a:solidFill>
              </a:rPr>
              <a:t>Status</a:t>
            </a:r>
          </a:p>
          <a:p>
            <a:pPr lvl="1">
              <a:defRPr/>
            </a:pPr>
            <a:r>
              <a:rPr lang="en-US" dirty="0" smtClean="0">
                <a:solidFill>
                  <a:srgbClr val="002060"/>
                </a:solidFill>
                <a:cs typeface="+mn-cs"/>
              </a:rPr>
              <a:t>Preparing to submit requirements to IEC</a:t>
            </a:r>
          </a:p>
          <a:p>
            <a:pPr>
              <a:defRPr/>
            </a:pPr>
            <a:r>
              <a:rPr lang="en-US" u="sng" dirty="0" smtClean="0">
                <a:solidFill>
                  <a:srgbClr val="002060"/>
                </a:solidFill>
              </a:rPr>
              <a:t>Leadership and Participating Organizations</a:t>
            </a:r>
          </a:p>
          <a:p>
            <a:pPr lvl="1">
              <a:defRPr/>
            </a:pPr>
            <a:r>
              <a:rPr lang="en-US" dirty="0" smtClean="0">
                <a:solidFill>
                  <a:srgbClr val="002060"/>
                </a:solidFill>
                <a:cs typeface="+mn-cs"/>
              </a:rPr>
              <a:t>Al Hefner (NIST) &amp; Bill Moncrief (EnerNex) </a:t>
            </a:r>
          </a:p>
          <a:p>
            <a:pPr lvl="1">
              <a:defRPr/>
            </a:pPr>
            <a:r>
              <a:rPr lang="en-US" dirty="0" smtClean="0">
                <a:solidFill>
                  <a:srgbClr val="002060"/>
                </a:solidFill>
                <a:cs typeface="+mn-cs"/>
              </a:rPr>
              <a:t>IEC, NERC</a:t>
            </a:r>
          </a:p>
          <a:p>
            <a:pPr>
              <a:defRPr/>
            </a:pPr>
            <a:r>
              <a:rPr lang="en-US" u="sng" dirty="0" smtClean="0">
                <a:solidFill>
                  <a:srgbClr val="002060"/>
                </a:solidFill>
              </a:rPr>
              <a:t>Projected Completion Date</a:t>
            </a:r>
          </a:p>
          <a:p>
            <a:pPr lvl="1">
              <a:defRPr/>
            </a:pPr>
            <a:r>
              <a:rPr lang="en-US" dirty="0" smtClean="0">
                <a:solidFill>
                  <a:srgbClr val="002060"/>
                </a:solidFill>
                <a:cs typeface="+mn-cs"/>
              </a:rPr>
              <a:t>Q4, 2011</a:t>
            </a:r>
          </a:p>
          <a:p>
            <a:pPr lvl="1">
              <a:defRPr/>
            </a:pPr>
            <a:endParaRPr lang="en-US" dirty="0" smtClean="0">
              <a:solidFill>
                <a:srgbClr val="002060"/>
              </a:solidFill>
              <a:cs typeface="+mn-cs"/>
            </a:endParaRPr>
          </a:p>
        </p:txBody>
      </p:sp>
      <p:pic>
        <p:nvPicPr>
          <p:cNvPr id="59395" name="Picture 5"/>
          <p:cNvPicPr>
            <a:picLocks noChangeAspect="1" noChangeArrowheads="1"/>
          </p:cNvPicPr>
          <p:nvPr/>
        </p:nvPicPr>
        <p:blipFill>
          <a:blip r:embed="rId3"/>
          <a:srcRect/>
          <a:stretch>
            <a:fillRect/>
          </a:stretch>
        </p:blipFill>
        <p:spPr bwMode="auto">
          <a:xfrm>
            <a:off x="5181600" y="3962400"/>
            <a:ext cx="3429000" cy="18764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Content Placeholder 2"/>
          <p:cNvSpPr>
            <a:spLocks noGrp="1"/>
          </p:cNvSpPr>
          <p:nvPr>
            <p:ph idx="1"/>
          </p:nvPr>
        </p:nvSpPr>
        <p:spPr/>
        <p:txBody>
          <a:bodyPr/>
          <a:lstStyle/>
          <a:p>
            <a:r>
              <a:rPr lang="en-US" u="sng" smtClean="0">
                <a:solidFill>
                  <a:srgbClr val="002060"/>
                </a:solidFill>
                <a:ea typeface="ＭＳ Ｐゴシック"/>
                <a:cs typeface="ＭＳ Ｐゴシック"/>
              </a:rPr>
              <a:t>Objective</a:t>
            </a:r>
          </a:p>
          <a:p>
            <a:pPr lvl="1"/>
            <a:r>
              <a:rPr lang="en-US" smtClean="0">
                <a:solidFill>
                  <a:srgbClr val="002060"/>
                </a:solidFill>
                <a:ea typeface="ＭＳ Ｐゴシック"/>
              </a:rPr>
              <a:t>Enable communication of critical information originating from the customer operated “facility” which deals with the representation and dynamics of loads including prediction, measurement and shedding to the Smart Grid</a:t>
            </a:r>
          </a:p>
          <a:p>
            <a:r>
              <a:rPr lang="en-US" u="sng" smtClean="0">
                <a:solidFill>
                  <a:srgbClr val="002060"/>
                </a:solidFill>
                <a:ea typeface="ＭＳ Ｐゴシック"/>
                <a:cs typeface="ＭＳ Ｐゴシック"/>
              </a:rPr>
              <a:t>Impact</a:t>
            </a:r>
          </a:p>
          <a:p>
            <a:pPr lvl="1"/>
            <a:r>
              <a:rPr lang="en-US" smtClean="0">
                <a:solidFill>
                  <a:srgbClr val="002060"/>
                </a:solidFill>
                <a:ea typeface="ＭＳ Ｐゴシック"/>
              </a:rPr>
              <a:t>This action will enable energy consuming devices and control systems in the customer premises to manage electrical loads and generation sources in response to communication with the Smart Grid</a:t>
            </a:r>
          </a:p>
          <a:p>
            <a:r>
              <a:rPr lang="en-US" u="sng" smtClean="0">
                <a:solidFill>
                  <a:srgbClr val="002060"/>
                </a:solidFill>
                <a:ea typeface="ＭＳ Ｐゴシック"/>
                <a:cs typeface="ＭＳ Ｐゴシック"/>
              </a:rPr>
              <a:t>Outputs</a:t>
            </a:r>
          </a:p>
          <a:p>
            <a:pPr lvl="1"/>
            <a:r>
              <a:rPr lang="en-US" smtClean="0">
                <a:solidFill>
                  <a:srgbClr val="002060"/>
                </a:solidFill>
                <a:ea typeface="ＭＳ Ｐゴシック"/>
              </a:rPr>
              <a:t>A draft standard for ASHRAE consideration</a:t>
            </a:r>
          </a:p>
          <a:p>
            <a:r>
              <a:rPr lang="en-US" u="sng" smtClean="0">
                <a:solidFill>
                  <a:srgbClr val="002060"/>
                </a:solidFill>
                <a:ea typeface="ＭＳ Ｐゴシック"/>
                <a:cs typeface="ＭＳ Ｐゴシック"/>
              </a:rPr>
              <a:t>Status</a:t>
            </a:r>
          </a:p>
          <a:p>
            <a:pPr lvl="1"/>
            <a:r>
              <a:rPr lang="en-US" smtClean="0">
                <a:solidFill>
                  <a:srgbClr val="002060"/>
                </a:solidFill>
                <a:ea typeface="ＭＳ Ｐゴシック"/>
              </a:rPr>
              <a:t>Developing requirements.</a:t>
            </a:r>
          </a:p>
          <a:p>
            <a:r>
              <a:rPr lang="en-US" u="sng" smtClean="0">
                <a:solidFill>
                  <a:srgbClr val="002060"/>
                </a:solidFill>
                <a:ea typeface="ＭＳ Ｐゴシック"/>
                <a:cs typeface="ＭＳ Ｐゴシック"/>
              </a:rPr>
              <a:t>Leadership and Participating Organizations</a:t>
            </a:r>
          </a:p>
          <a:p>
            <a:pPr lvl="1"/>
            <a:r>
              <a:rPr lang="en-US" smtClean="0">
                <a:solidFill>
                  <a:srgbClr val="002060"/>
                </a:solidFill>
                <a:ea typeface="ＭＳ Ｐゴシック"/>
              </a:rPr>
              <a:t>Steve Bushby (NIST) &amp; Aaron Snyder (EnerNex) </a:t>
            </a:r>
          </a:p>
          <a:p>
            <a:pPr lvl="1"/>
            <a:r>
              <a:rPr lang="en-US" smtClean="0">
                <a:solidFill>
                  <a:srgbClr val="002060"/>
                </a:solidFill>
                <a:ea typeface="ＭＳ Ｐゴシック"/>
              </a:rPr>
              <a:t>ASHRAE</a:t>
            </a:r>
          </a:p>
          <a:p>
            <a:r>
              <a:rPr lang="en-US" u="sng" smtClean="0">
                <a:solidFill>
                  <a:srgbClr val="002060"/>
                </a:solidFill>
                <a:ea typeface="ＭＳ Ｐゴシック"/>
                <a:cs typeface="ＭＳ Ｐゴシック"/>
              </a:rPr>
              <a:t>Projected Completion Date</a:t>
            </a:r>
          </a:p>
          <a:p>
            <a:pPr lvl="1"/>
            <a:r>
              <a:rPr lang="en-US" smtClean="0">
                <a:solidFill>
                  <a:srgbClr val="002060"/>
                </a:solidFill>
                <a:ea typeface="ＭＳ Ｐゴシック"/>
              </a:rPr>
              <a:t>Q3, 2011</a:t>
            </a:r>
          </a:p>
          <a:p>
            <a:pPr lvl="1">
              <a:buFont typeface="Arial" charset="0"/>
              <a:buNone/>
            </a:pPr>
            <a:endParaRPr lang="en-US" smtClean="0">
              <a:solidFill>
                <a:srgbClr val="002060"/>
              </a:solidFill>
              <a:ea typeface="ＭＳ Ｐゴシック"/>
            </a:endParaRPr>
          </a:p>
        </p:txBody>
      </p:sp>
      <p:sp>
        <p:nvSpPr>
          <p:cNvPr id="2" name="Title 1"/>
          <p:cNvSpPr>
            <a:spLocks noGrp="1"/>
          </p:cNvSpPr>
          <p:nvPr>
            <p:ph type="title"/>
          </p:nvPr>
        </p:nvSpPr>
        <p:spPr/>
        <p:txBody>
          <a:bodyPr/>
          <a:lstStyle/>
          <a:p>
            <a:pPr>
              <a:defRPr/>
            </a:pPr>
            <a:r>
              <a:rPr dirty="0" smtClean="0"/>
              <a:t>PAP 17: Facility Smart Grid Information Standard</a:t>
            </a:r>
            <a:endParaRPr dirty="0"/>
          </a:p>
        </p:txBody>
      </p:sp>
      <p:pic>
        <p:nvPicPr>
          <p:cNvPr id="61443" name="Picture 2" descr="http://t2.gstatic.com/images?q=tbn:ANd9GcTxkADECLa3oDjlwYr_s9hQIvtefEr9082PjMX62nYHfmMrpIw&amp;t=1&amp;usg=__rLlqeoKec4VqXJdi8DUW9sXt42I="/>
          <p:cNvPicPr>
            <a:picLocks noChangeAspect="1" noChangeArrowheads="1"/>
          </p:cNvPicPr>
          <p:nvPr/>
        </p:nvPicPr>
        <p:blipFill>
          <a:blip r:embed="rId3"/>
          <a:srcRect/>
          <a:stretch>
            <a:fillRect/>
          </a:stretch>
        </p:blipFill>
        <p:spPr bwMode="auto">
          <a:xfrm>
            <a:off x="5410200" y="3962400"/>
            <a:ext cx="3124200" cy="2492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wrap="square" lIns="91440" tIns="45720" rIns="91440" bIns="45720" numCol="1" anchorCtr="0" compatLnSpc="1">
            <a:prstTxWarp prst="textNoShape">
              <a:avLst/>
            </a:prstTxWarp>
          </a:bodyPr>
          <a:lstStyle/>
          <a:p>
            <a:pPr>
              <a:defRPr/>
            </a:pPr>
            <a:r>
              <a:rPr cap="none" smtClean="0">
                <a:effectLst>
                  <a:outerShdw blurRad="38100" dist="38100" dir="2700000" algn="tl">
                    <a:srgbClr val="C0C0C0"/>
                  </a:outerShdw>
                </a:effectLst>
                <a:ea typeface="ＭＳ Ｐゴシック"/>
                <a:cs typeface="ＭＳ Ｐゴシック"/>
              </a:rPr>
              <a:t>QUESTIONS? </a:t>
            </a:r>
          </a:p>
        </p:txBody>
      </p:sp>
      <p:sp>
        <p:nvSpPr>
          <p:cNvPr id="63490" name="Date Placeholder 3"/>
          <p:cNvSpPr>
            <a:spLocks noGrp="1"/>
          </p:cNvSpPr>
          <p:nvPr>
            <p:ph type="dt" sz="quarter" idx="10"/>
          </p:nvPr>
        </p:nvSpPr>
        <p:spPr bwMode="auto">
          <a:noFill/>
          <a:ln>
            <a:miter lim="800000"/>
            <a:headEnd/>
            <a:tailEnd/>
          </a:ln>
        </p:spPr>
        <p:txBody>
          <a:bodyPr/>
          <a:lstStyle/>
          <a:p>
            <a:fld id="{2002C872-03DD-450D-A289-88C1F675B179}" type="datetime1">
              <a:rPr lang="en-US" smtClean="0">
                <a:ea typeface="ＭＳ Ｐゴシック"/>
                <a:cs typeface="ＭＳ Ｐゴシック"/>
              </a:rPr>
              <a:pPr/>
              <a:t>10/29/2010</a:t>
            </a:fld>
            <a:endParaRPr lang="en-US" smtClean="0">
              <a:ea typeface="ＭＳ Ｐゴシック"/>
              <a:cs typeface="ＭＳ Ｐゴシック"/>
            </a:endParaRPr>
          </a:p>
        </p:txBody>
      </p:sp>
      <p:sp>
        <p:nvSpPr>
          <p:cNvPr id="63491" name="TextBox 6"/>
          <p:cNvSpPr txBox="1">
            <a:spLocks noChangeArrowheads="1"/>
          </p:cNvSpPr>
          <p:nvPr/>
        </p:nvSpPr>
        <p:spPr bwMode="auto">
          <a:xfrm>
            <a:off x="304800" y="4876800"/>
            <a:ext cx="6724650" cy="641350"/>
          </a:xfrm>
          <a:prstGeom prst="rect">
            <a:avLst/>
          </a:prstGeom>
          <a:noFill/>
          <a:ln w="9525">
            <a:noFill/>
            <a:miter lim="800000"/>
            <a:headEnd/>
            <a:tailEnd/>
          </a:ln>
        </p:spPr>
        <p:txBody>
          <a:bodyPr wrap="none">
            <a:spAutoFit/>
          </a:bodyPr>
          <a:lstStyle/>
          <a:p>
            <a:r>
              <a:rPr lang="en-US"/>
              <a:t>David Wollman, david.wollman@nist.gov +1-301-975-2433</a:t>
            </a:r>
          </a:p>
          <a:p>
            <a:r>
              <a:rPr lang="en-US"/>
              <a:t>NIST, Smart Grid Team, Leader, Electrical Metrology Groups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idx="4294967295"/>
          </p:nvPr>
        </p:nvSpPr>
        <p:spPr/>
        <p:txBody>
          <a:bodyPr vert="eaVert" wrap="square" lIns="91440" tIns="45720" rIns="91440" bIns="45720" numCol="1" anchorCtr="0" compatLnSpc="1">
            <a:prstTxWarp prst="textNoShape">
              <a:avLst/>
            </a:prstTxWarp>
          </a:bodyPr>
          <a:lstStyle/>
          <a:p>
            <a:pPr>
              <a:defRPr/>
            </a:pPr>
            <a:r>
              <a:rPr sz="3200" cap="none">
                <a:effectLst>
                  <a:outerShdw blurRad="38100" dist="38100" dir="2700000" algn="tl">
                    <a:srgbClr val="C0C0C0"/>
                  </a:outerShdw>
                </a:effectLst>
                <a:ea typeface="ＭＳ Ｐゴシック"/>
                <a:cs typeface="ＭＳ Ｐゴシック"/>
              </a:rPr>
              <a:t>NIST SGIP PRIORITY ACTION PLANS</a:t>
            </a:r>
          </a:p>
        </p:txBody>
      </p:sp>
      <p:sp>
        <p:nvSpPr>
          <p:cNvPr id="16386" name="Rectangle 3"/>
          <p:cNvSpPr>
            <a:spLocks noGrp="1" noChangeArrowheads="1"/>
          </p:cNvSpPr>
          <p:nvPr>
            <p:ph type="body" idx="4294967295"/>
          </p:nvPr>
        </p:nvSpPr>
        <p:spPr>
          <a:xfrm>
            <a:off x="457200" y="990600"/>
            <a:ext cx="7772400" cy="609600"/>
          </a:xfrm>
        </p:spPr>
        <p:txBody>
          <a:bodyPr/>
          <a:lstStyle/>
          <a:p>
            <a:pPr eaLnBrk="1" hangingPunct="1"/>
            <a:r>
              <a:rPr lang="en-US" sz="2600" smtClean="0">
                <a:ea typeface="ＭＳ Ｐゴシック"/>
                <a:cs typeface="ＭＳ Ｐゴシック"/>
              </a:rPr>
              <a:t>Created to address gaps in Smart Grid standards</a:t>
            </a:r>
          </a:p>
          <a:p>
            <a:pPr lvl="1" eaLnBrk="1" hangingPunct="1"/>
            <a:endParaRPr lang="en-US" sz="2400" smtClean="0">
              <a:ea typeface="ＭＳ Ｐゴシック"/>
            </a:endParaRPr>
          </a:p>
        </p:txBody>
      </p:sp>
      <p:graphicFrame>
        <p:nvGraphicFramePr>
          <p:cNvPr id="107902" name="Group 382"/>
          <p:cNvGraphicFramePr>
            <a:graphicFrameLocks noGrp="1"/>
          </p:cNvGraphicFramePr>
          <p:nvPr/>
        </p:nvGraphicFramePr>
        <p:xfrm>
          <a:off x="444500" y="1752600"/>
          <a:ext cx="7861300" cy="4073525"/>
        </p:xfrm>
        <a:graphic>
          <a:graphicData uri="http://schemas.openxmlformats.org/drawingml/2006/table">
            <a:tbl>
              <a:tblPr/>
              <a:tblGrid>
                <a:gridCol w="346075"/>
                <a:gridCol w="3416300"/>
                <a:gridCol w="452437"/>
                <a:gridCol w="3646488"/>
              </a:tblGrid>
              <a:tr h="415925">
                <a:tc>
                  <a:txBody>
                    <a:bodyPr/>
                    <a:lstStyle/>
                    <a:p>
                      <a:pPr marL="0" marR="0" lvl="0" indent="0" algn="l" defTabSz="914400" rtl="0" eaLnBrk="0" fontAlgn="base" latinLnBrk="0" hangingPunct="0">
                        <a:lnSpc>
                          <a:spcPct val="100000"/>
                        </a:lnSpc>
                        <a:spcBef>
                          <a:spcPct val="20000"/>
                        </a:spcBef>
                        <a:spcAft>
                          <a:spcPct val="0"/>
                        </a:spcAft>
                        <a:buClr>
                          <a:srgbClr val="17375E"/>
                        </a:buClr>
                        <a:buSzTx/>
                        <a:buFontTx/>
                        <a:buNone/>
                        <a:tabLst/>
                      </a:pPr>
                      <a:r>
                        <a:rPr kumimoji="0" lang="en-US" sz="2000" b="1" i="0" u="none" strike="noStrike" cap="none" normalizeH="0" baseline="0" dirty="0" smtClean="0">
                          <a:ln>
                            <a:noFill/>
                          </a:ln>
                          <a:solidFill>
                            <a:srgbClr val="254061"/>
                          </a:solidFill>
                          <a:effectLst/>
                          <a:latin typeface="Calibri" pitchFamily="34" charset="0"/>
                        </a:rPr>
                        <a:t>#</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3FF98">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
                          <a:srgbClr val="17375E"/>
                        </a:buClr>
                        <a:buSzTx/>
                        <a:buFontTx/>
                        <a:buNone/>
                        <a:tabLst/>
                      </a:pPr>
                      <a:r>
                        <a:rPr kumimoji="0" lang="en-US" sz="2000" b="1" i="0" u="none" strike="noStrike" cap="none" normalizeH="0" baseline="0" dirty="0" smtClean="0">
                          <a:ln>
                            <a:noFill/>
                          </a:ln>
                          <a:solidFill>
                            <a:srgbClr val="254061"/>
                          </a:solidFill>
                          <a:effectLst/>
                          <a:latin typeface="Calibri" pitchFamily="34" charset="0"/>
                        </a:rPr>
                        <a:t>Priority Action Plan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3FF98">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
                          <a:srgbClr val="17375E"/>
                        </a:buClr>
                        <a:buSzTx/>
                        <a:buFontTx/>
                        <a:buNone/>
                        <a:tabLst/>
                      </a:pPr>
                      <a:r>
                        <a:rPr kumimoji="0" lang="en-US" sz="2000" b="1" i="0" u="none" strike="noStrike" cap="none" normalizeH="0" baseline="0" dirty="0" smtClean="0">
                          <a:ln>
                            <a:noFill/>
                          </a:ln>
                          <a:solidFill>
                            <a:srgbClr val="254061"/>
                          </a:solidFill>
                          <a:effectLst/>
                          <a:latin typeface="Calibri" pitchFamily="34" charset="0"/>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3FF98">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
                          <a:srgbClr val="17375E"/>
                        </a:buClr>
                        <a:buSzTx/>
                        <a:buFontTx/>
                        <a:buNone/>
                        <a:tabLst/>
                      </a:pPr>
                      <a:r>
                        <a:rPr kumimoji="0" lang="en-US" sz="2000" b="1" i="0" u="none" strike="noStrike" cap="none" normalizeH="0" baseline="0" dirty="0" smtClean="0">
                          <a:ln>
                            <a:noFill/>
                          </a:ln>
                          <a:solidFill>
                            <a:srgbClr val="254061"/>
                          </a:solidFill>
                          <a:effectLst/>
                          <a:latin typeface="Calibri" pitchFamily="34" charset="0"/>
                        </a:rPr>
                        <a:t>Priority Action Plan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43FF98">
                        <a:alpha val="50000"/>
                      </a:srgbClr>
                    </a:solidFill>
                  </a:tcPr>
                </a:tc>
              </a:tr>
              <a:tr h="303213">
                <a:tc>
                  <a:txBody>
                    <a:bodyPr/>
                    <a:lstStyle/>
                    <a:p>
                      <a:pPr marL="0" marR="0" lvl="0" indent="0" algn="l" defTabSz="914400" rtl="0" eaLnBrk="0" fontAlgn="base" latinLnBrk="0" hangingPunct="0">
                        <a:lnSpc>
                          <a:spcPct val="100000"/>
                        </a:lnSpc>
                        <a:spcBef>
                          <a:spcPct val="20000"/>
                        </a:spcBef>
                        <a:spcAft>
                          <a:spcPct val="0"/>
                        </a:spcAft>
                        <a:buClr>
                          <a:srgbClr val="17375E"/>
                        </a:buClr>
                        <a:buSzTx/>
                        <a:buFontTx/>
                        <a:buNone/>
                        <a:tabLst/>
                      </a:pPr>
                      <a:r>
                        <a:rPr kumimoji="0" lang="en-US" sz="1400" b="0" i="0" u="none" strike="noStrike" cap="none" normalizeH="0" baseline="0" dirty="0" smtClean="0">
                          <a:ln>
                            <a:noFill/>
                          </a:ln>
                          <a:solidFill>
                            <a:srgbClr val="254061"/>
                          </a:solidFill>
                          <a:effectLst/>
                          <a:latin typeface="Calibri" pitchFamily="34" charset="0"/>
                        </a:rPr>
                        <a:t>0</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17375E"/>
                        </a:buClr>
                        <a:buSzTx/>
                        <a:buFontTx/>
                        <a:buNone/>
                        <a:tabLst/>
                      </a:pPr>
                      <a:r>
                        <a:rPr kumimoji="0" lang="en-US" sz="1400" b="0" i="0" u="none" strike="noStrike" cap="none" normalizeH="0" baseline="0" dirty="0" smtClean="0">
                          <a:ln>
                            <a:noFill/>
                          </a:ln>
                          <a:solidFill>
                            <a:srgbClr val="254061"/>
                          </a:solidFill>
                          <a:effectLst/>
                          <a:latin typeface="Calibri" pitchFamily="34" charset="0"/>
                        </a:rPr>
                        <a:t>Meter Upgradeability Standard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17375E"/>
                        </a:buClr>
                        <a:buSzTx/>
                        <a:buFontTx/>
                        <a:buNone/>
                        <a:tabLst/>
                      </a:pPr>
                      <a:r>
                        <a:rPr kumimoji="0" lang="en-US" sz="1400" b="0" i="0" u="none" strike="noStrike" cap="none" normalizeH="0" baseline="0" dirty="0" smtClean="0">
                          <a:ln>
                            <a:noFill/>
                          </a:ln>
                          <a:solidFill>
                            <a:srgbClr val="254061"/>
                          </a:solidFill>
                          <a:effectLst/>
                          <a:latin typeface="Calibri" pitchFamily="34" charset="0"/>
                        </a:rPr>
                        <a:t>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17375E"/>
                        </a:buClr>
                        <a:buSzTx/>
                        <a:buFontTx/>
                        <a:buNone/>
                        <a:tabLst/>
                      </a:pPr>
                      <a:r>
                        <a:rPr kumimoji="0" lang="en-US" sz="1400" b="0" i="0" u="none" strike="noStrike" cap="none" normalizeH="0" baseline="0" dirty="0" smtClean="0">
                          <a:ln>
                            <a:noFill/>
                          </a:ln>
                          <a:solidFill>
                            <a:srgbClr val="254061"/>
                          </a:solidFill>
                          <a:effectLst/>
                          <a:latin typeface="Calibri" pitchFamily="34" charset="0"/>
                        </a:rPr>
                        <a:t>Standard DR and DER Signals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6550">
                <a:tc>
                  <a:txBody>
                    <a:bodyPr/>
                    <a:lstStyle/>
                    <a:p>
                      <a:pPr marL="0" marR="0" lvl="0" indent="0" algn="l" defTabSz="914400" rtl="0" eaLnBrk="0" fontAlgn="base" latinLnBrk="0" hangingPunct="0">
                        <a:lnSpc>
                          <a:spcPct val="100000"/>
                        </a:lnSpc>
                        <a:spcBef>
                          <a:spcPct val="20000"/>
                        </a:spcBef>
                        <a:spcAft>
                          <a:spcPct val="0"/>
                        </a:spcAft>
                        <a:buClr>
                          <a:srgbClr val="17375E"/>
                        </a:buClr>
                        <a:buSzTx/>
                        <a:buFontTx/>
                        <a:buNone/>
                        <a:tabLst/>
                      </a:pPr>
                      <a:r>
                        <a:rPr kumimoji="0" lang="en-US" sz="1400" b="0" i="0" u="none" strike="noStrike" cap="none" normalizeH="0" baseline="0" dirty="0" smtClean="0">
                          <a:ln>
                            <a:noFill/>
                          </a:ln>
                          <a:solidFill>
                            <a:srgbClr val="254061"/>
                          </a:solidFill>
                          <a:effectLst/>
                          <a:latin typeface="Calibri" pitchFamily="34" charset="0"/>
                        </a:rPr>
                        <a:t>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FEC6">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
                          <a:srgbClr val="17375E"/>
                        </a:buClr>
                        <a:buSzTx/>
                        <a:buFontTx/>
                        <a:buNone/>
                        <a:tabLst/>
                      </a:pPr>
                      <a:r>
                        <a:rPr kumimoji="0" lang="en-US" sz="1400" b="0" i="0" u="none" strike="noStrike" cap="none" normalizeH="0" baseline="0" dirty="0" smtClean="0">
                          <a:ln>
                            <a:noFill/>
                          </a:ln>
                          <a:solidFill>
                            <a:srgbClr val="254061"/>
                          </a:solidFill>
                          <a:effectLst/>
                          <a:latin typeface="Calibri" pitchFamily="34" charset="0"/>
                        </a:rPr>
                        <a:t>Role of IP in the Smart Grid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FEC6">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
                          <a:srgbClr val="17375E"/>
                        </a:buClr>
                        <a:buSzTx/>
                        <a:buFontTx/>
                        <a:buNone/>
                        <a:tabLst/>
                      </a:pPr>
                      <a:r>
                        <a:rPr kumimoji="0" lang="en-US" sz="1400" b="0" i="0" u="none" strike="noStrike" cap="none" normalizeH="0" baseline="0" dirty="0" smtClean="0">
                          <a:ln>
                            <a:noFill/>
                          </a:ln>
                          <a:solidFill>
                            <a:srgbClr val="254061"/>
                          </a:solidFill>
                          <a:effectLst/>
                          <a:latin typeface="Calibri" pitchFamily="34" charset="0"/>
                        </a:rPr>
                        <a:t>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FEC6">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
                          <a:srgbClr val="17375E"/>
                        </a:buClr>
                        <a:buSzTx/>
                        <a:buFontTx/>
                        <a:buNone/>
                        <a:tabLst/>
                      </a:pPr>
                      <a:r>
                        <a:rPr kumimoji="0" lang="en-US" sz="1400" b="0" i="0" u="none" strike="noStrike" cap="none" normalizeH="0" baseline="0" dirty="0" smtClean="0">
                          <a:ln>
                            <a:noFill/>
                          </a:ln>
                          <a:solidFill>
                            <a:srgbClr val="254061"/>
                          </a:solidFill>
                          <a:effectLst/>
                          <a:latin typeface="Calibri" pitchFamily="34" charset="0"/>
                        </a:rPr>
                        <a:t>Standard Energy Usage Information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AFEC6">
                        <a:alpha val="50000"/>
                      </a:srgbClr>
                    </a:solidFill>
                  </a:tcPr>
                </a:tc>
              </a:tr>
              <a:tr h="417513">
                <a:tc>
                  <a:txBody>
                    <a:bodyPr/>
                    <a:lstStyle/>
                    <a:p>
                      <a:pPr marL="0" marR="0" lvl="0" indent="0" algn="l" defTabSz="914400" rtl="0" eaLnBrk="0" fontAlgn="base" latinLnBrk="0" hangingPunct="0">
                        <a:lnSpc>
                          <a:spcPct val="100000"/>
                        </a:lnSpc>
                        <a:spcBef>
                          <a:spcPct val="20000"/>
                        </a:spcBef>
                        <a:spcAft>
                          <a:spcPct val="0"/>
                        </a:spcAft>
                        <a:buClr>
                          <a:srgbClr val="17375E"/>
                        </a:buClr>
                        <a:buSzTx/>
                        <a:buFontTx/>
                        <a:buNone/>
                        <a:tabLst/>
                      </a:pPr>
                      <a:r>
                        <a:rPr kumimoji="0" lang="en-US" sz="1400" b="0" i="0" u="none" strike="noStrike" cap="none" normalizeH="0" baseline="0" dirty="0" smtClean="0">
                          <a:ln>
                            <a:noFill/>
                          </a:ln>
                          <a:solidFill>
                            <a:srgbClr val="254061"/>
                          </a:solidFill>
                          <a:effectLst/>
                          <a:latin typeface="Calibri" pitchFamily="34" charset="0"/>
                        </a:rPr>
                        <a:t>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17375E"/>
                        </a:buClr>
                        <a:buSzTx/>
                        <a:buFontTx/>
                        <a:buNone/>
                        <a:tabLst/>
                      </a:pPr>
                      <a:r>
                        <a:rPr kumimoji="0" lang="en-US" sz="1400" b="0" i="0" u="none" strike="noStrike" cap="none" normalizeH="0" baseline="0" dirty="0" smtClean="0">
                          <a:ln>
                            <a:noFill/>
                          </a:ln>
                          <a:solidFill>
                            <a:srgbClr val="254061"/>
                          </a:solidFill>
                          <a:effectLst/>
                          <a:latin typeface="Calibri" pitchFamily="34" charset="0"/>
                        </a:rPr>
                        <a:t>Wireless Communication for the Smart Grid</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17375E"/>
                        </a:buClr>
                        <a:buSzTx/>
                        <a:buFontTx/>
                        <a:buNone/>
                        <a:tabLst/>
                      </a:pPr>
                      <a:r>
                        <a:rPr kumimoji="0" lang="en-US" sz="1400" b="0" i="0" u="none" strike="noStrike" cap="none" normalizeH="0" baseline="0" dirty="0" smtClean="0">
                          <a:ln>
                            <a:noFill/>
                          </a:ln>
                          <a:solidFill>
                            <a:srgbClr val="254061"/>
                          </a:solidFill>
                          <a:effectLst/>
                          <a:latin typeface="Calibri" pitchFamily="34" charset="0"/>
                        </a:rPr>
                        <a:t>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17375E"/>
                        </a:buClr>
                        <a:buSzTx/>
                        <a:buFontTx/>
                        <a:buNone/>
                        <a:tabLst/>
                      </a:pPr>
                      <a:r>
                        <a:rPr kumimoji="0" lang="en-US" sz="1400" b="0" i="0" u="none" strike="noStrike" cap="none" normalizeH="0" baseline="0" dirty="0" smtClean="0">
                          <a:ln>
                            <a:noFill/>
                          </a:ln>
                          <a:solidFill>
                            <a:srgbClr val="254061"/>
                          </a:solidFill>
                          <a:effectLst/>
                          <a:latin typeface="Calibri" pitchFamily="34" charset="0"/>
                        </a:rPr>
                        <a:t>Common Object Models for Electric Transportation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14325">
                <a:tc>
                  <a:txBody>
                    <a:bodyPr/>
                    <a:lstStyle/>
                    <a:p>
                      <a:pPr marL="0" marR="0" lvl="0" indent="0" algn="l" defTabSz="914400" rtl="0" eaLnBrk="0" fontAlgn="base" latinLnBrk="0" hangingPunct="0">
                        <a:lnSpc>
                          <a:spcPct val="100000"/>
                        </a:lnSpc>
                        <a:spcBef>
                          <a:spcPct val="20000"/>
                        </a:spcBef>
                        <a:spcAft>
                          <a:spcPct val="0"/>
                        </a:spcAft>
                        <a:buClr>
                          <a:srgbClr val="17375E"/>
                        </a:buClr>
                        <a:buSzTx/>
                        <a:buFontTx/>
                        <a:buNone/>
                        <a:tabLst/>
                      </a:pPr>
                      <a:r>
                        <a:rPr kumimoji="0" lang="en-US" sz="1400" b="0" i="0" u="none" strike="noStrike" cap="none" normalizeH="0" baseline="0" dirty="0" smtClean="0">
                          <a:ln>
                            <a:noFill/>
                          </a:ln>
                          <a:solidFill>
                            <a:srgbClr val="254061"/>
                          </a:solidFill>
                          <a:effectLst/>
                          <a:latin typeface="Calibri" pitchFamily="34" charset="0"/>
                        </a:rPr>
                        <a:t>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DBB">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
                          <a:srgbClr val="17375E"/>
                        </a:buClr>
                        <a:buSzTx/>
                        <a:buFontTx/>
                        <a:buNone/>
                        <a:tabLst/>
                      </a:pPr>
                      <a:r>
                        <a:rPr kumimoji="0" lang="en-US" sz="1400" b="0" i="0" u="none" strike="noStrike" cap="none" normalizeH="0" baseline="0" dirty="0" smtClean="0">
                          <a:ln>
                            <a:noFill/>
                          </a:ln>
                          <a:solidFill>
                            <a:srgbClr val="254061"/>
                          </a:solidFill>
                          <a:effectLst/>
                          <a:latin typeface="Calibri" pitchFamily="34" charset="0"/>
                        </a:rPr>
                        <a:t>Common Price Communication Model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DBB">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
                          <a:srgbClr val="17375E"/>
                        </a:buClr>
                        <a:buSzTx/>
                        <a:buFontTx/>
                        <a:buNone/>
                        <a:tabLst/>
                      </a:pPr>
                      <a:r>
                        <a:rPr kumimoji="0" lang="en-US" sz="1400" b="0" i="0" u="none" strike="noStrike" cap="none" normalizeH="0" baseline="0" dirty="0" smtClean="0">
                          <a:ln>
                            <a:noFill/>
                          </a:ln>
                          <a:solidFill>
                            <a:srgbClr val="254061"/>
                          </a:solidFill>
                          <a:effectLst/>
                          <a:latin typeface="Calibri" pitchFamily="34"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DBB">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
                          <a:srgbClr val="17375E"/>
                        </a:buClr>
                        <a:buSzTx/>
                        <a:buFontTx/>
                        <a:buNone/>
                        <a:tabLst/>
                      </a:pPr>
                      <a:r>
                        <a:rPr kumimoji="0" lang="en-US" sz="1400" b="0" i="0" u="none" strike="noStrike" cap="none" normalizeH="0" baseline="0" dirty="0" smtClean="0">
                          <a:ln>
                            <a:noFill/>
                          </a:ln>
                          <a:solidFill>
                            <a:srgbClr val="254061"/>
                          </a:solidFill>
                          <a:effectLst/>
                          <a:latin typeface="Calibri" pitchFamily="34" charset="0"/>
                        </a:rPr>
                        <a:t>IEC 61850 Objects/DNP3 Mapping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DBB">
                        <a:alpha val="50000"/>
                      </a:srgbClr>
                    </a:solidFill>
                  </a:tcPr>
                </a:tc>
              </a:tr>
              <a:tr h="417513">
                <a:tc>
                  <a:txBody>
                    <a:bodyPr/>
                    <a:lstStyle/>
                    <a:p>
                      <a:pPr marL="0" marR="0" lvl="0" indent="0" algn="l" defTabSz="914400" rtl="0" eaLnBrk="0" fontAlgn="base" latinLnBrk="0" hangingPunct="0">
                        <a:lnSpc>
                          <a:spcPct val="100000"/>
                        </a:lnSpc>
                        <a:spcBef>
                          <a:spcPct val="20000"/>
                        </a:spcBef>
                        <a:spcAft>
                          <a:spcPct val="0"/>
                        </a:spcAft>
                        <a:buClr>
                          <a:srgbClr val="17375E"/>
                        </a:buClr>
                        <a:buSzTx/>
                        <a:buFontTx/>
                        <a:buNone/>
                        <a:tabLst/>
                      </a:pPr>
                      <a:r>
                        <a:rPr kumimoji="0" lang="en-US" sz="1400" b="0" i="0" u="none" strike="noStrike" cap="none" normalizeH="0" baseline="0" dirty="0" smtClean="0">
                          <a:ln>
                            <a:noFill/>
                          </a:ln>
                          <a:solidFill>
                            <a:srgbClr val="254061"/>
                          </a:solidFill>
                          <a:effectLst/>
                          <a:latin typeface="Calibri" pitchFamily="34" charset="0"/>
                        </a:rPr>
                        <a:t>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17375E"/>
                        </a:buClr>
                        <a:buSzTx/>
                        <a:buFontTx/>
                        <a:buNone/>
                        <a:tabLst/>
                      </a:pPr>
                      <a:r>
                        <a:rPr kumimoji="0" lang="en-US" sz="1400" b="0" i="0" u="none" strike="noStrike" cap="none" normalizeH="0" baseline="0" dirty="0" smtClean="0">
                          <a:ln>
                            <a:noFill/>
                          </a:ln>
                          <a:solidFill>
                            <a:srgbClr val="254061"/>
                          </a:solidFill>
                          <a:effectLst/>
                          <a:latin typeface="Calibri" pitchFamily="34" charset="0"/>
                        </a:rPr>
                        <a:t>Common Scheduling Mechanism</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17375E"/>
                        </a:buClr>
                        <a:buSzTx/>
                        <a:buFontTx/>
                        <a:buNone/>
                        <a:tabLst/>
                      </a:pPr>
                      <a:r>
                        <a:rPr kumimoji="0" lang="en-US" sz="1400" b="0" i="0" u="none" strike="noStrike" cap="none" normalizeH="0" baseline="0" dirty="0" smtClean="0">
                          <a:ln>
                            <a:noFill/>
                          </a:ln>
                          <a:solidFill>
                            <a:srgbClr val="254061"/>
                          </a:solidFill>
                          <a:effectLst/>
                          <a:latin typeface="Calibri" pitchFamily="34" charset="0"/>
                        </a:rPr>
                        <a:t>13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17375E"/>
                        </a:buClr>
                        <a:buSzTx/>
                        <a:buFontTx/>
                        <a:buNone/>
                        <a:tabLst/>
                      </a:pPr>
                      <a:r>
                        <a:rPr kumimoji="0" lang="en-US" sz="1400" b="0" i="0" u="none" strike="noStrike" cap="none" normalizeH="0" baseline="0" dirty="0" smtClean="0">
                          <a:ln>
                            <a:noFill/>
                          </a:ln>
                          <a:solidFill>
                            <a:srgbClr val="254061"/>
                          </a:solidFill>
                          <a:effectLst/>
                          <a:latin typeface="Calibri" pitchFamily="34" charset="0"/>
                        </a:rPr>
                        <a:t>Time Synchronization, IEC 61850 Objects/ IEEE C37.118 Harmonization</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0" fontAlgn="base" latinLnBrk="0" hangingPunct="0">
                        <a:lnSpc>
                          <a:spcPct val="100000"/>
                        </a:lnSpc>
                        <a:spcBef>
                          <a:spcPct val="20000"/>
                        </a:spcBef>
                        <a:spcAft>
                          <a:spcPct val="0"/>
                        </a:spcAft>
                        <a:buClr>
                          <a:srgbClr val="17375E"/>
                        </a:buClr>
                        <a:buSzTx/>
                        <a:buFontTx/>
                        <a:buNone/>
                        <a:tabLst/>
                      </a:pPr>
                      <a:r>
                        <a:rPr kumimoji="0" lang="en-US" sz="1400" b="0" i="0" u="none" strike="noStrike" cap="none" normalizeH="0" baseline="0" dirty="0" smtClean="0">
                          <a:ln>
                            <a:noFill/>
                          </a:ln>
                          <a:solidFill>
                            <a:srgbClr val="254061"/>
                          </a:solidFill>
                          <a:effectLst/>
                          <a:latin typeface="Calibri" pitchFamily="34" charset="0"/>
                        </a:rPr>
                        <a:t>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EB0">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
                          <a:srgbClr val="17375E"/>
                        </a:buClr>
                        <a:buSzTx/>
                        <a:buFontTx/>
                        <a:buNone/>
                        <a:tabLst/>
                      </a:pPr>
                      <a:r>
                        <a:rPr kumimoji="0" lang="en-US" sz="1400" b="0" i="0" u="none" strike="noStrike" cap="none" normalizeH="0" baseline="0" dirty="0" smtClean="0">
                          <a:ln>
                            <a:noFill/>
                          </a:ln>
                          <a:solidFill>
                            <a:srgbClr val="254061"/>
                          </a:solidFill>
                          <a:effectLst/>
                          <a:latin typeface="Calibri" pitchFamily="34" charset="0"/>
                        </a:rPr>
                        <a:t>Standard Meter Data Profiles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EB0">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
                          <a:srgbClr val="17375E"/>
                        </a:buClr>
                        <a:buSzTx/>
                        <a:buFontTx/>
                        <a:buNone/>
                        <a:tabLst/>
                      </a:pPr>
                      <a:r>
                        <a:rPr kumimoji="0" lang="en-US" sz="1400" b="0" i="0" u="none" strike="noStrike" cap="none" normalizeH="0" baseline="0" dirty="0" smtClean="0">
                          <a:ln>
                            <a:noFill/>
                          </a:ln>
                          <a:solidFill>
                            <a:srgbClr val="254061"/>
                          </a:solidFill>
                          <a:effectLst/>
                          <a:latin typeface="Calibri" pitchFamily="34" charset="0"/>
                        </a:rPr>
                        <a:t>14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EB0">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
                          <a:srgbClr val="17375E"/>
                        </a:buClr>
                        <a:buSzTx/>
                        <a:buFontTx/>
                        <a:buNone/>
                        <a:tabLst/>
                      </a:pPr>
                      <a:r>
                        <a:rPr kumimoji="0" lang="en-US" sz="1400" b="0" i="0" u="none" strike="noStrike" cap="none" normalizeH="0" baseline="0" dirty="0" smtClean="0">
                          <a:ln>
                            <a:noFill/>
                          </a:ln>
                          <a:solidFill>
                            <a:srgbClr val="254061"/>
                          </a:solidFill>
                          <a:effectLst/>
                          <a:latin typeface="Calibri" pitchFamily="34" charset="0"/>
                        </a:rPr>
                        <a:t>Transmission and Distribution Power Systems Model Mapping</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8FEB0">
                        <a:alpha val="50000"/>
                      </a:srgbClr>
                    </a:solidFill>
                  </a:tcPr>
                </a:tc>
              </a:tr>
              <a:tr h="492125">
                <a:tc>
                  <a:txBody>
                    <a:bodyPr/>
                    <a:lstStyle/>
                    <a:p>
                      <a:pPr marL="0" marR="0" lvl="0" indent="0" algn="l" defTabSz="914400" rtl="0" eaLnBrk="0" fontAlgn="base" latinLnBrk="0" hangingPunct="0">
                        <a:lnSpc>
                          <a:spcPct val="100000"/>
                        </a:lnSpc>
                        <a:spcBef>
                          <a:spcPct val="20000"/>
                        </a:spcBef>
                        <a:spcAft>
                          <a:spcPct val="0"/>
                        </a:spcAft>
                        <a:buClr>
                          <a:srgbClr val="17375E"/>
                        </a:buClr>
                        <a:buSzTx/>
                        <a:buFontTx/>
                        <a:buNone/>
                        <a:tabLst/>
                      </a:pPr>
                      <a:r>
                        <a:rPr kumimoji="0" lang="en-US" sz="1400" b="0" i="0" u="none" strike="noStrike" cap="none" normalizeH="0" baseline="0" dirty="0" smtClean="0">
                          <a:ln>
                            <a:noFill/>
                          </a:ln>
                          <a:solidFill>
                            <a:srgbClr val="254061"/>
                          </a:solidFill>
                          <a:effectLst/>
                          <a:latin typeface="Calibri" pitchFamily="34" charset="0"/>
                        </a:rPr>
                        <a:t>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17375E"/>
                        </a:buClr>
                        <a:buSzTx/>
                        <a:buFontTx/>
                        <a:buNone/>
                        <a:tabLst/>
                      </a:pPr>
                      <a:r>
                        <a:rPr kumimoji="0" lang="en-US" sz="1400" b="0" i="0" u="none" strike="noStrike" cap="none" normalizeH="0" baseline="0" dirty="0" smtClean="0">
                          <a:ln>
                            <a:noFill/>
                          </a:ln>
                          <a:solidFill>
                            <a:srgbClr val="254061"/>
                          </a:solidFill>
                          <a:effectLst/>
                          <a:latin typeface="Calibri" pitchFamily="34" charset="0"/>
                        </a:rPr>
                        <a:t>Common Semantic Model for Meter Data tables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17375E"/>
                        </a:buClr>
                        <a:buSzTx/>
                        <a:buFontTx/>
                        <a:buNone/>
                        <a:tabLst/>
                      </a:pPr>
                      <a:r>
                        <a:rPr kumimoji="0" lang="en-US" sz="1400" b="0" i="0" u="none" strike="noStrike" cap="none" normalizeH="0" baseline="0" dirty="0" smtClean="0">
                          <a:ln>
                            <a:noFill/>
                          </a:ln>
                          <a:solidFill>
                            <a:srgbClr val="254061"/>
                          </a:solidFill>
                          <a:effectLst/>
                          <a:latin typeface="Calibri" pitchFamily="34" charset="0"/>
                        </a:rPr>
                        <a:t>15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17375E"/>
                        </a:buClr>
                        <a:buSzTx/>
                        <a:buFontTx/>
                        <a:buNone/>
                        <a:tabLst/>
                      </a:pPr>
                      <a:r>
                        <a:rPr kumimoji="0" lang="en-US" sz="1400" b="0" i="0" u="none" strike="noStrike" cap="none" normalizeH="0" baseline="0" dirty="0" smtClean="0">
                          <a:ln>
                            <a:noFill/>
                          </a:ln>
                          <a:solidFill>
                            <a:srgbClr val="254061"/>
                          </a:solidFill>
                          <a:effectLst/>
                          <a:latin typeface="Calibri" pitchFamily="34" charset="0"/>
                        </a:rPr>
                        <a:t>Harmonize Power Line Carrier Standards for Appliance Communications in the Home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3850">
                <a:tc>
                  <a:txBody>
                    <a:bodyPr/>
                    <a:lstStyle/>
                    <a:p>
                      <a:pPr marL="0" marR="0" lvl="0" indent="0" algn="l" defTabSz="914400" rtl="0" eaLnBrk="0" fontAlgn="base" latinLnBrk="0" hangingPunct="0">
                        <a:lnSpc>
                          <a:spcPct val="100000"/>
                        </a:lnSpc>
                        <a:spcBef>
                          <a:spcPct val="20000"/>
                        </a:spcBef>
                        <a:spcAft>
                          <a:spcPct val="0"/>
                        </a:spcAft>
                        <a:buClr>
                          <a:srgbClr val="17375E"/>
                        </a:buClr>
                        <a:buSzTx/>
                        <a:buFontTx/>
                        <a:buNone/>
                        <a:tabLst/>
                      </a:pPr>
                      <a:r>
                        <a:rPr kumimoji="0" lang="en-US" sz="1400" b="0" i="0" u="none" strike="noStrike" cap="none" normalizeH="0" baseline="0" dirty="0" smtClean="0">
                          <a:ln>
                            <a:noFill/>
                          </a:ln>
                          <a:solidFill>
                            <a:srgbClr val="254061"/>
                          </a:solidFill>
                          <a:effectLst/>
                          <a:latin typeface="Calibri" pitchFamily="34" charset="0"/>
                        </a:rPr>
                        <a:t>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EB4">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
                          <a:srgbClr val="17375E"/>
                        </a:buClr>
                        <a:buSzTx/>
                        <a:buFontTx/>
                        <a:buNone/>
                        <a:tabLst/>
                      </a:pPr>
                      <a:r>
                        <a:rPr kumimoji="0" lang="en-US" sz="1400" b="0" i="0" u="none" strike="noStrike" cap="none" normalizeH="0" baseline="0" dirty="0" smtClean="0">
                          <a:ln>
                            <a:noFill/>
                          </a:ln>
                          <a:solidFill>
                            <a:srgbClr val="254061"/>
                          </a:solidFill>
                          <a:effectLst/>
                          <a:latin typeface="Calibri" pitchFamily="34" charset="0"/>
                        </a:rPr>
                        <a:t>Electric Storage Interconnection Guidelines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EB4">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
                          <a:srgbClr val="17375E"/>
                        </a:buClr>
                        <a:buSzTx/>
                        <a:buFontTx/>
                        <a:buNone/>
                        <a:tabLst/>
                      </a:pPr>
                      <a:r>
                        <a:rPr kumimoji="0" lang="en-US" sz="1400" b="0" i="0" u="none" strike="noStrike" cap="none" normalizeH="0" baseline="0" dirty="0" smtClean="0">
                          <a:ln>
                            <a:noFill/>
                          </a:ln>
                          <a:solidFill>
                            <a:srgbClr val="254061"/>
                          </a:solidFill>
                          <a:effectLst/>
                          <a:latin typeface="Calibri" pitchFamily="34" charset="0"/>
                        </a:rPr>
                        <a:t>16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EB4">
                        <a:alpha val="50000"/>
                      </a:srgbClr>
                    </a:solidFill>
                  </a:tcPr>
                </a:tc>
                <a:tc>
                  <a:txBody>
                    <a:bodyPr/>
                    <a:lstStyle/>
                    <a:p>
                      <a:pPr marL="0" marR="0" lvl="0" indent="0" algn="l" defTabSz="914400" rtl="0" eaLnBrk="0" fontAlgn="base" latinLnBrk="0" hangingPunct="0">
                        <a:lnSpc>
                          <a:spcPct val="100000"/>
                        </a:lnSpc>
                        <a:spcBef>
                          <a:spcPct val="20000"/>
                        </a:spcBef>
                        <a:spcAft>
                          <a:spcPct val="0"/>
                        </a:spcAft>
                        <a:buClr>
                          <a:srgbClr val="17375E"/>
                        </a:buClr>
                        <a:buSzTx/>
                        <a:buFontTx/>
                        <a:buNone/>
                        <a:tabLst/>
                      </a:pPr>
                      <a:r>
                        <a:rPr kumimoji="0" lang="en-US" sz="1400" b="0" i="0" u="none" strike="noStrike" cap="none" normalizeH="0" baseline="0" dirty="0" smtClean="0">
                          <a:ln>
                            <a:noFill/>
                          </a:ln>
                          <a:solidFill>
                            <a:srgbClr val="254061"/>
                          </a:solidFill>
                          <a:effectLst/>
                          <a:latin typeface="Calibri" pitchFamily="34" charset="0"/>
                        </a:rPr>
                        <a:t>Wind Plant Communications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7FEB4">
                        <a:alpha val="50000"/>
                      </a:srgbClr>
                    </a:solidFill>
                  </a:tcPr>
                </a:tc>
              </a:tr>
              <a:tr h="303213">
                <a:tc>
                  <a:txBody>
                    <a:bodyPr/>
                    <a:lstStyle/>
                    <a:p>
                      <a:pPr marL="0" marR="0" lvl="0" indent="0" algn="l" defTabSz="914400" rtl="0" eaLnBrk="0" fontAlgn="base" latinLnBrk="0" hangingPunct="0">
                        <a:lnSpc>
                          <a:spcPct val="100000"/>
                        </a:lnSpc>
                        <a:spcBef>
                          <a:spcPct val="20000"/>
                        </a:spcBef>
                        <a:spcAft>
                          <a:spcPct val="0"/>
                        </a:spcAft>
                        <a:buClr>
                          <a:srgbClr val="17375E"/>
                        </a:buClr>
                        <a:buSzTx/>
                        <a:buFontTx/>
                        <a:buNone/>
                        <a:tabLst/>
                      </a:pPr>
                      <a:r>
                        <a:rPr kumimoji="0" lang="en-US" sz="1400" b="0" i="0" u="none" strike="noStrike" cap="none" normalizeH="0" baseline="0" dirty="0" smtClean="0">
                          <a:ln>
                            <a:noFill/>
                          </a:ln>
                          <a:solidFill>
                            <a:srgbClr val="254061"/>
                          </a:solidFill>
                          <a:effectLst/>
                          <a:latin typeface="Calibri" pitchFamily="34" charset="0"/>
                        </a:rPr>
                        <a:t>8</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17375E"/>
                        </a:buClr>
                        <a:buSzTx/>
                        <a:buFontTx/>
                        <a:buNone/>
                        <a:tabLst/>
                      </a:pPr>
                      <a:r>
                        <a:rPr kumimoji="0" lang="en-US" sz="1400" b="0" i="0" u="none" strike="noStrike" cap="none" normalizeH="0" baseline="0" dirty="0" smtClean="0">
                          <a:ln>
                            <a:noFill/>
                          </a:ln>
                          <a:solidFill>
                            <a:srgbClr val="254061"/>
                          </a:solidFill>
                          <a:effectLst/>
                          <a:latin typeface="Calibri" pitchFamily="34" charset="0"/>
                        </a:rPr>
                        <a:t>CIM for Distribution Grid Management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17375E"/>
                        </a:buClr>
                        <a:buSzTx/>
                        <a:buFontTx/>
                        <a:buNone/>
                        <a:tabLst/>
                      </a:pPr>
                      <a:r>
                        <a:rPr kumimoji="0" lang="en-US" sz="1400" b="0" i="0" u="none" strike="noStrike" cap="none" normalizeH="0" baseline="0" dirty="0" smtClean="0">
                          <a:ln>
                            <a:noFill/>
                          </a:ln>
                          <a:solidFill>
                            <a:srgbClr val="254061"/>
                          </a:solidFill>
                          <a:effectLst/>
                          <a:latin typeface="Calibri" pitchFamily="34" charset="0"/>
                        </a:rPr>
                        <a:t>17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
                          <a:srgbClr val="17375E"/>
                        </a:buClr>
                        <a:buSzTx/>
                        <a:buFontTx/>
                        <a:buNone/>
                        <a:tabLst/>
                      </a:pPr>
                      <a:r>
                        <a:rPr kumimoji="0" lang="en-US" sz="1400" b="0" i="0" u="none" strike="noStrike" cap="none" normalizeH="0" baseline="0" dirty="0" smtClean="0">
                          <a:ln>
                            <a:noFill/>
                          </a:ln>
                          <a:solidFill>
                            <a:srgbClr val="254061"/>
                          </a:solidFill>
                          <a:effectLst/>
                          <a:latin typeface="Calibri" pitchFamily="34" charset="0"/>
                        </a:rPr>
                        <a:t>Facility Smart Grid Information Standard </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6200000">
            <a:off x="4838700" y="-2857500"/>
            <a:ext cx="533400" cy="6553200"/>
          </a:xfrm>
        </p:spPr>
        <p:txBody>
          <a:bodyPr vert="vert">
            <a:normAutofit fontScale="90000"/>
          </a:bodyPr>
          <a:lstStyle/>
          <a:p>
            <a:pPr>
              <a:defRPr/>
            </a:pPr>
            <a:r>
              <a:rPr dirty="0" smtClean="0"/>
              <a:t>Standards Being Addressed by PAPs</a:t>
            </a:r>
            <a:endParaRPr dirty="0"/>
          </a:p>
        </p:txBody>
      </p:sp>
      <p:graphicFrame>
        <p:nvGraphicFramePr>
          <p:cNvPr id="8" name="Content Placeholder 7"/>
          <p:cNvGraphicFramePr>
            <a:graphicFrameLocks noGrp="1"/>
          </p:cNvGraphicFramePr>
          <p:nvPr>
            <p:ph idx="1"/>
          </p:nvPr>
        </p:nvGraphicFramePr>
        <p:xfrm>
          <a:off x="304800" y="685800"/>
          <a:ext cx="8153400" cy="5880100"/>
        </p:xfrm>
        <a:graphic>
          <a:graphicData uri="http://schemas.openxmlformats.org/drawingml/2006/table">
            <a:tbl>
              <a:tblPr firstRow="1" bandRow="1">
                <a:tableStyleId>{5C22544A-7EE6-4342-B048-85BDC9FD1C3A}</a:tableStyleId>
              </a:tblPr>
              <a:tblGrid>
                <a:gridCol w="3962400"/>
                <a:gridCol w="4191000"/>
              </a:tblGrid>
              <a:tr h="317465">
                <a:tc>
                  <a:txBody>
                    <a:bodyPr/>
                    <a:lstStyle/>
                    <a:p>
                      <a:r>
                        <a:rPr lang="en-US" sz="1600" dirty="0" smtClean="0"/>
                        <a:t>Priority Action Plan</a:t>
                      </a:r>
                      <a:endParaRPr lang="en-US" sz="1600" dirty="0"/>
                    </a:p>
                  </a:txBody>
                  <a:tcPr/>
                </a:tc>
                <a:tc>
                  <a:txBody>
                    <a:bodyPr/>
                    <a:lstStyle/>
                    <a:p>
                      <a:r>
                        <a:rPr lang="en-US" sz="1600" dirty="0" smtClean="0"/>
                        <a:t>Standard(s) or </a:t>
                      </a:r>
                      <a:r>
                        <a:rPr lang="en-US" sz="1600" baseline="0" dirty="0" smtClean="0"/>
                        <a:t>Guideline(s)</a:t>
                      </a:r>
                      <a:endParaRPr lang="en-US" sz="1600" dirty="0"/>
                    </a:p>
                  </a:txBody>
                  <a:tcPr/>
                </a:tc>
              </a:tr>
              <a:tr h="317465">
                <a:tc>
                  <a:txBody>
                    <a:bodyPr/>
                    <a:lstStyle/>
                    <a:p>
                      <a:pPr algn="l" fontAlgn="b"/>
                      <a:r>
                        <a:rPr lang="en-US" sz="1000" b="0" u="none" strike="noStrike" dirty="0"/>
                        <a:t>PAP 1 - Role of IP in the Smart Grid  </a:t>
                      </a:r>
                      <a:endParaRPr lang="en-US" sz="1000" b="0" i="0" u="none" strike="noStrike" dirty="0">
                        <a:solidFill>
                          <a:srgbClr val="000000"/>
                        </a:solidFill>
                        <a:latin typeface="Calibri"/>
                      </a:endParaRPr>
                    </a:p>
                  </a:txBody>
                  <a:tcPr marT="7620" marB="0" anchor="ctr"/>
                </a:tc>
                <a:tc>
                  <a:txBody>
                    <a:bodyPr/>
                    <a:lstStyle/>
                    <a:p>
                      <a:pPr algn="l" fontAlgn="ctr"/>
                      <a:r>
                        <a:rPr lang="en-US" sz="1000" b="0" u="none" strike="noStrike" dirty="0" smtClean="0">
                          <a:latin typeface="+mn-lt"/>
                        </a:rPr>
                        <a:t>Informational</a:t>
                      </a:r>
                      <a:r>
                        <a:rPr lang="en-US" sz="1000" b="0" u="none" strike="noStrike" baseline="0" dirty="0" smtClean="0">
                          <a:latin typeface="+mn-lt"/>
                        </a:rPr>
                        <a:t> </a:t>
                      </a:r>
                      <a:r>
                        <a:rPr lang="en-US" sz="1000" b="0" u="none" strike="noStrike" dirty="0" smtClean="0">
                          <a:latin typeface="+mn-lt"/>
                        </a:rPr>
                        <a:t>IETF RFC</a:t>
                      </a:r>
                      <a:endParaRPr lang="en-US" sz="1000" b="0" i="0" u="none" strike="noStrike" dirty="0">
                        <a:solidFill>
                          <a:srgbClr val="000000"/>
                        </a:solidFill>
                        <a:latin typeface="+mn-lt"/>
                      </a:endParaRPr>
                    </a:p>
                  </a:txBody>
                  <a:tcPr marT="0" marB="0" anchor="ctr"/>
                </a:tc>
              </a:tr>
              <a:tr h="317465">
                <a:tc>
                  <a:txBody>
                    <a:bodyPr/>
                    <a:lstStyle/>
                    <a:p>
                      <a:pPr algn="l" fontAlgn="b"/>
                      <a:r>
                        <a:rPr lang="en-US" sz="1000" b="0" u="none" strike="noStrike" dirty="0"/>
                        <a:t>PAP 2 - Wireless Communications for the Smart Grid  </a:t>
                      </a:r>
                      <a:endParaRPr lang="en-US" sz="1000" b="0" i="0" u="none" strike="noStrike" dirty="0">
                        <a:solidFill>
                          <a:srgbClr val="000000"/>
                        </a:solidFill>
                        <a:latin typeface="Calibri"/>
                      </a:endParaRPr>
                    </a:p>
                  </a:txBody>
                  <a:tcPr marT="7620" marB="0" anchor="ctr"/>
                </a:tc>
                <a:tc>
                  <a:txBody>
                    <a:bodyPr/>
                    <a:lstStyle/>
                    <a:p>
                      <a:pPr algn="l" fontAlgn="ctr"/>
                      <a:r>
                        <a:rPr lang="en-US" sz="1000" b="0" u="none" strike="noStrike" dirty="0">
                          <a:latin typeface="+mn-lt"/>
                        </a:rPr>
                        <a:t>IEEE 802.x, 3GPP,3GPP2, ATIS, TIA </a:t>
                      </a:r>
                      <a:endParaRPr lang="en-US" sz="1000" b="0" i="0" u="none" strike="noStrike" dirty="0">
                        <a:solidFill>
                          <a:srgbClr val="000000"/>
                        </a:solidFill>
                        <a:latin typeface="+mn-lt"/>
                      </a:endParaRPr>
                    </a:p>
                  </a:txBody>
                  <a:tcPr marT="0" marB="0" anchor="ctr"/>
                </a:tc>
              </a:tr>
              <a:tr h="317465">
                <a:tc>
                  <a:txBody>
                    <a:bodyPr/>
                    <a:lstStyle/>
                    <a:p>
                      <a:pPr algn="l" fontAlgn="b"/>
                      <a:r>
                        <a:rPr lang="en-US" sz="1000" b="0" u="none" strike="noStrike" dirty="0"/>
                        <a:t>PAP 3 - Common Price Communication Model  </a:t>
                      </a:r>
                      <a:endParaRPr lang="en-US" sz="1000" b="0" i="0" u="none" strike="noStrike" dirty="0">
                        <a:solidFill>
                          <a:srgbClr val="000000"/>
                        </a:solidFill>
                        <a:latin typeface="Calibri"/>
                      </a:endParaRPr>
                    </a:p>
                  </a:txBody>
                  <a:tcPr marT="7620" marB="0" anchor="ctr"/>
                </a:tc>
                <a:tc>
                  <a:txBody>
                    <a:bodyPr/>
                    <a:lstStyle/>
                    <a:p>
                      <a:pPr algn="l" fontAlgn="ctr"/>
                      <a:r>
                        <a:rPr lang="en-US" sz="1000" b="0" u="none" strike="noStrike" dirty="0">
                          <a:latin typeface="+mn-lt"/>
                        </a:rPr>
                        <a:t>OASIS </a:t>
                      </a:r>
                      <a:r>
                        <a:rPr lang="en-US" sz="1000" b="0" u="none" strike="noStrike" dirty="0" smtClean="0">
                          <a:latin typeface="+mn-lt"/>
                        </a:rPr>
                        <a:t>EMIX, </a:t>
                      </a:r>
                      <a:r>
                        <a:rPr lang="en-US" sz="1000" b="0" u="none" strike="noStrike" dirty="0">
                          <a:latin typeface="+mn-lt"/>
                        </a:rPr>
                        <a:t>ZigBee </a:t>
                      </a:r>
                      <a:r>
                        <a:rPr lang="en-US" sz="1000" b="0" u="none" strike="noStrike" dirty="0" smtClean="0">
                          <a:latin typeface="+mn-lt"/>
                        </a:rPr>
                        <a:t>SEP 2, NAESB </a:t>
                      </a:r>
                      <a:endParaRPr lang="en-US" sz="1000" b="0" i="0" u="none" strike="noStrike" dirty="0">
                        <a:solidFill>
                          <a:srgbClr val="000000"/>
                        </a:solidFill>
                        <a:latin typeface="+mn-lt"/>
                      </a:endParaRPr>
                    </a:p>
                  </a:txBody>
                  <a:tcPr marT="0" marB="0" anchor="ctr"/>
                </a:tc>
              </a:tr>
              <a:tr h="317465">
                <a:tc>
                  <a:txBody>
                    <a:bodyPr/>
                    <a:lstStyle/>
                    <a:p>
                      <a:pPr algn="l" fontAlgn="b"/>
                      <a:r>
                        <a:rPr lang="en-US" sz="1000" b="0" u="none" strike="noStrike" dirty="0"/>
                        <a:t>PAP 4 - Common Scheduling Mechanism  </a:t>
                      </a:r>
                      <a:endParaRPr lang="en-US" sz="1000" b="0" i="0" u="none" strike="noStrike" dirty="0">
                        <a:solidFill>
                          <a:srgbClr val="000000"/>
                        </a:solidFill>
                        <a:latin typeface="Calibri"/>
                      </a:endParaRPr>
                    </a:p>
                  </a:txBody>
                  <a:tcPr marT="7620" marB="0" anchor="ctr"/>
                </a:tc>
                <a:tc>
                  <a:txBody>
                    <a:bodyPr/>
                    <a:lstStyle/>
                    <a:p>
                      <a:pPr algn="l" fontAlgn="ctr"/>
                      <a:r>
                        <a:rPr lang="en-US" sz="1000" b="0" u="none" strike="noStrike" dirty="0">
                          <a:latin typeface="+mn-lt"/>
                        </a:rPr>
                        <a:t>OASIS WS-Calendar</a:t>
                      </a:r>
                      <a:endParaRPr lang="en-US" sz="1000" b="0" i="0" u="none" strike="noStrike" dirty="0">
                        <a:solidFill>
                          <a:srgbClr val="000000"/>
                        </a:solidFill>
                        <a:latin typeface="+mn-lt"/>
                      </a:endParaRPr>
                    </a:p>
                  </a:txBody>
                  <a:tcPr marT="0" marB="0" anchor="ctr"/>
                </a:tc>
              </a:tr>
              <a:tr h="317465">
                <a:tc>
                  <a:txBody>
                    <a:bodyPr/>
                    <a:lstStyle/>
                    <a:p>
                      <a:pPr algn="l" fontAlgn="b"/>
                      <a:r>
                        <a:rPr lang="en-US" sz="1000" b="0" u="none" strike="noStrike" dirty="0"/>
                        <a:t>PAP 5 - Standard Meter Data Profiles  </a:t>
                      </a:r>
                      <a:endParaRPr lang="en-US" sz="1000" b="0" i="0" u="none" strike="noStrike" dirty="0">
                        <a:solidFill>
                          <a:srgbClr val="000000"/>
                        </a:solidFill>
                        <a:latin typeface="Calibri"/>
                      </a:endParaRPr>
                    </a:p>
                  </a:txBody>
                  <a:tcPr marT="7620" marB="0" anchor="ctr"/>
                </a:tc>
                <a:tc>
                  <a:txBody>
                    <a:bodyPr/>
                    <a:lstStyle/>
                    <a:p>
                      <a:pPr algn="l" fontAlgn="ctr"/>
                      <a:r>
                        <a:rPr lang="en-US" sz="1000" b="0" u="none" strike="noStrike" dirty="0">
                          <a:latin typeface="+mn-lt"/>
                        </a:rPr>
                        <a:t>AEIC </a:t>
                      </a:r>
                      <a:r>
                        <a:rPr lang="en-US" sz="1000" b="0" u="none" strike="noStrike" dirty="0" smtClean="0">
                          <a:latin typeface="+mn-lt"/>
                        </a:rPr>
                        <a:t>V2.0 </a:t>
                      </a:r>
                      <a:r>
                        <a:rPr lang="en-US" sz="1000" b="0" u="none" strike="noStrike" dirty="0">
                          <a:latin typeface="+mn-lt"/>
                        </a:rPr>
                        <a:t>Guidelines</a:t>
                      </a:r>
                      <a:endParaRPr lang="en-US" sz="1000" b="0" i="0" u="none" strike="noStrike" dirty="0">
                        <a:solidFill>
                          <a:srgbClr val="000000"/>
                        </a:solidFill>
                        <a:latin typeface="+mn-lt"/>
                      </a:endParaRPr>
                    </a:p>
                  </a:txBody>
                  <a:tcPr marT="0" marB="0" anchor="ctr"/>
                </a:tc>
              </a:tr>
              <a:tr h="317465">
                <a:tc>
                  <a:txBody>
                    <a:bodyPr/>
                    <a:lstStyle/>
                    <a:p>
                      <a:pPr algn="l" fontAlgn="b"/>
                      <a:r>
                        <a:rPr lang="en-US" sz="1000" b="0" u="none" strike="noStrike" dirty="0"/>
                        <a:t>PAP 6 - Common Semantic Model for Meter Data Tables  </a:t>
                      </a:r>
                      <a:endParaRPr lang="en-US" sz="1000" b="0" i="0" u="none" strike="noStrike" dirty="0">
                        <a:solidFill>
                          <a:srgbClr val="000000"/>
                        </a:solidFill>
                        <a:latin typeface="Calibri"/>
                      </a:endParaRPr>
                    </a:p>
                  </a:txBody>
                  <a:tcPr marT="7620" marB="0" anchor="ctr"/>
                </a:tc>
                <a:tc>
                  <a:txBody>
                    <a:bodyPr/>
                    <a:lstStyle/>
                    <a:p>
                      <a:pPr algn="l" fontAlgn="ctr"/>
                      <a:r>
                        <a:rPr lang="en-US" sz="1000" b="0" u="none" strike="noStrike" dirty="0">
                          <a:latin typeface="+mn-lt"/>
                        </a:rPr>
                        <a:t>ANSI </a:t>
                      </a:r>
                      <a:r>
                        <a:rPr lang="en-US" sz="1000" b="0" u="none" strike="noStrike" dirty="0" smtClean="0">
                          <a:latin typeface="+mn-lt"/>
                        </a:rPr>
                        <a:t>C12.19-2008, </a:t>
                      </a:r>
                      <a:r>
                        <a:rPr lang="en-US" sz="1000" b="0" u="none" strike="noStrike" dirty="0">
                          <a:latin typeface="+mn-lt"/>
                        </a:rPr>
                        <a:t>MultiSpeak </a:t>
                      </a:r>
                      <a:r>
                        <a:rPr lang="en-US" sz="1000" b="0" u="none" strike="noStrike" dirty="0" smtClean="0">
                          <a:latin typeface="+mn-lt"/>
                        </a:rPr>
                        <a:t>V4, </a:t>
                      </a:r>
                      <a:r>
                        <a:rPr lang="en-US" sz="1000" b="0" u="none" strike="noStrike" dirty="0">
                          <a:latin typeface="+mn-lt"/>
                        </a:rPr>
                        <a:t>IEC 61968-9</a:t>
                      </a:r>
                      <a:endParaRPr lang="en-US" sz="1000" b="0" i="0" u="none" strike="noStrike" dirty="0">
                        <a:solidFill>
                          <a:srgbClr val="000000"/>
                        </a:solidFill>
                        <a:latin typeface="+mn-lt"/>
                      </a:endParaRPr>
                    </a:p>
                  </a:txBody>
                  <a:tcPr marT="0" marB="0" anchor="ctr"/>
                </a:tc>
              </a:tr>
              <a:tr h="317465">
                <a:tc>
                  <a:txBody>
                    <a:bodyPr/>
                    <a:lstStyle/>
                    <a:p>
                      <a:pPr algn="l" fontAlgn="b"/>
                      <a:r>
                        <a:rPr lang="en-US" sz="1000" b="0" u="none" strike="noStrike" dirty="0"/>
                        <a:t>PAP 7 - Electric Storage Interconnection Guidelines  </a:t>
                      </a:r>
                      <a:endParaRPr lang="en-US" sz="1000" b="0" i="0" u="none" strike="noStrike" dirty="0">
                        <a:solidFill>
                          <a:srgbClr val="000000"/>
                        </a:solidFill>
                        <a:latin typeface="Calibri"/>
                      </a:endParaRPr>
                    </a:p>
                  </a:txBody>
                  <a:tcPr marT="7620" marB="0" anchor="ctr"/>
                </a:tc>
                <a:tc>
                  <a:txBody>
                    <a:bodyPr/>
                    <a:lstStyle/>
                    <a:p>
                      <a:pPr algn="l" fontAlgn="ctr"/>
                      <a:r>
                        <a:rPr lang="nl-NL" sz="1000" b="0" u="none" strike="noStrike" dirty="0">
                          <a:latin typeface="+mn-lt"/>
                        </a:rPr>
                        <a:t>IEEE 1547.4, IEEE 1547.7, IEEE 1547.8, IEC 61850-7-420, ZigBee </a:t>
                      </a:r>
                      <a:r>
                        <a:rPr lang="nl-NL" sz="1000" b="0" u="none" strike="noStrike" dirty="0" smtClean="0">
                          <a:latin typeface="+mn-lt"/>
                        </a:rPr>
                        <a:t>SEP 2</a:t>
                      </a:r>
                      <a:endParaRPr lang="nl-NL" sz="1000" b="0" i="0" u="none" strike="noStrike" dirty="0">
                        <a:solidFill>
                          <a:srgbClr val="000000"/>
                        </a:solidFill>
                        <a:latin typeface="+mn-lt"/>
                      </a:endParaRPr>
                    </a:p>
                  </a:txBody>
                  <a:tcPr marT="0" marB="0" anchor="ctr"/>
                </a:tc>
              </a:tr>
              <a:tr h="317465">
                <a:tc>
                  <a:txBody>
                    <a:bodyPr/>
                    <a:lstStyle/>
                    <a:p>
                      <a:pPr algn="l" fontAlgn="b"/>
                      <a:r>
                        <a:rPr lang="en-US" sz="1000" b="0" u="none" strike="noStrike" dirty="0"/>
                        <a:t>PAP 8 - CIM for Distribution Grid Management  </a:t>
                      </a:r>
                      <a:endParaRPr lang="en-US" sz="1000" b="0" i="0" u="none" strike="noStrike" dirty="0">
                        <a:solidFill>
                          <a:srgbClr val="000000"/>
                        </a:solidFill>
                        <a:latin typeface="Calibri"/>
                      </a:endParaRPr>
                    </a:p>
                  </a:txBody>
                  <a:tcPr marT="7620" marB="0" anchor="ctr"/>
                </a:tc>
                <a:tc>
                  <a:txBody>
                    <a:bodyPr/>
                    <a:lstStyle/>
                    <a:p>
                      <a:pPr algn="l" fontAlgn="ctr"/>
                      <a:r>
                        <a:rPr lang="en-US" sz="1000" b="0" u="none" strike="noStrike" dirty="0">
                          <a:latin typeface="+mn-lt"/>
                        </a:rPr>
                        <a:t>IEC 61850-7-420, IEC 61968-3-9, IEC 61968-13,14, MultiSpeak </a:t>
                      </a:r>
                      <a:r>
                        <a:rPr lang="en-US" sz="1000" b="0" u="none" strike="noStrike" dirty="0" smtClean="0">
                          <a:latin typeface="+mn-lt"/>
                        </a:rPr>
                        <a:t>V4, </a:t>
                      </a:r>
                      <a:r>
                        <a:rPr lang="en-US" sz="1000" b="0" u="none" strike="noStrike" dirty="0">
                          <a:latin typeface="+mn-lt"/>
                        </a:rPr>
                        <a:t>IEEE 1547</a:t>
                      </a:r>
                      <a:endParaRPr lang="en-US" sz="1000" b="0" i="0" u="none" strike="noStrike" dirty="0">
                        <a:solidFill>
                          <a:srgbClr val="000000"/>
                        </a:solidFill>
                        <a:latin typeface="+mn-lt"/>
                      </a:endParaRPr>
                    </a:p>
                  </a:txBody>
                  <a:tcPr marT="0" marB="0" anchor="ctr"/>
                </a:tc>
              </a:tr>
              <a:tr h="317465">
                <a:tc>
                  <a:txBody>
                    <a:bodyPr/>
                    <a:lstStyle/>
                    <a:p>
                      <a:pPr algn="l" fontAlgn="b"/>
                      <a:r>
                        <a:rPr lang="en-US" sz="1000" b="0" u="none" strike="noStrike" dirty="0"/>
                        <a:t>PAP 9 - Standard DR and DER Signals  </a:t>
                      </a:r>
                      <a:endParaRPr lang="en-US" sz="1000" b="0" i="0" u="none" strike="noStrike" dirty="0">
                        <a:solidFill>
                          <a:srgbClr val="000000"/>
                        </a:solidFill>
                        <a:latin typeface="Calibri"/>
                      </a:endParaRPr>
                    </a:p>
                  </a:txBody>
                  <a:tcPr marT="7620" marB="0" anchor="ctr"/>
                </a:tc>
                <a:tc>
                  <a:txBody>
                    <a:bodyPr/>
                    <a:lstStyle/>
                    <a:p>
                      <a:pPr algn="l" fontAlgn="ctr"/>
                      <a:r>
                        <a:rPr lang="en-US" sz="1000" b="0" u="none" strike="noStrike" dirty="0">
                          <a:latin typeface="+mn-lt"/>
                        </a:rPr>
                        <a:t>NAESB WEQ015, OASIS </a:t>
                      </a:r>
                      <a:r>
                        <a:rPr lang="en-US" sz="1000" b="0" u="none" strike="noStrike" dirty="0" smtClean="0">
                          <a:latin typeface="+mn-lt"/>
                        </a:rPr>
                        <a:t>EMIX, </a:t>
                      </a:r>
                      <a:r>
                        <a:rPr lang="en-US" sz="1000" b="0" u="none" strike="noStrike" dirty="0">
                          <a:latin typeface="+mn-lt"/>
                        </a:rPr>
                        <a:t>OpenADR, ZigBee </a:t>
                      </a:r>
                      <a:r>
                        <a:rPr lang="en-US" sz="1000" b="0" u="none" strike="noStrike" dirty="0" smtClean="0">
                          <a:latin typeface="+mn-lt"/>
                        </a:rPr>
                        <a:t>SEP 2</a:t>
                      </a:r>
                      <a:endParaRPr lang="en-US" sz="1000" b="0" i="0" u="none" strike="noStrike" dirty="0">
                        <a:solidFill>
                          <a:srgbClr val="000000"/>
                        </a:solidFill>
                        <a:latin typeface="+mn-lt"/>
                      </a:endParaRPr>
                    </a:p>
                  </a:txBody>
                  <a:tcPr marT="0" marB="0" anchor="ctr"/>
                </a:tc>
              </a:tr>
              <a:tr h="317465">
                <a:tc>
                  <a:txBody>
                    <a:bodyPr/>
                    <a:lstStyle/>
                    <a:p>
                      <a:pPr algn="l" fontAlgn="b"/>
                      <a:r>
                        <a:rPr lang="en-US" sz="1000" b="0" u="none" strike="noStrike" dirty="0"/>
                        <a:t>PAP 10 - Standard Energy Usage Information  </a:t>
                      </a:r>
                      <a:endParaRPr lang="en-US" sz="1000" b="0" i="0" u="none" strike="noStrike" dirty="0">
                        <a:solidFill>
                          <a:srgbClr val="000000"/>
                        </a:solidFill>
                        <a:latin typeface="Calibri"/>
                      </a:endParaRPr>
                    </a:p>
                  </a:txBody>
                  <a:tcPr marT="7620" marB="0" anchor="ctr"/>
                </a:tc>
                <a:tc>
                  <a:txBody>
                    <a:bodyPr/>
                    <a:lstStyle/>
                    <a:p>
                      <a:pPr algn="l" fontAlgn="ctr"/>
                      <a:r>
                        <a:rPr lang="en-US" sz="1000" b="0" u="none" strike="noStrike" dirty="0">
                          <a:latin typeface="+mn-lt"/>
                        </a:rPr>
                        <a:t>NAESB Energy Usage Information, OpenADE, ZigBee </a:t>
                      </a:r>
                      <a:r>
                        <a:rPr lang="en-US" sz="1000" b="0" u="none" strike="noStrike" dirty="0" smtClean="0">
                          <a:latin typeface="+mn-lt"/>
                        </a:rPr>
                        <a:t>SEP 2, </a:t>
                      </a:r>
                      <a:r>
                        <a:rPr lang="en-US" sz="1000" b="0" u="none" strike="noStrike" dirty="0">
                          <a:latin typeface="+mn-lt"/>
                        </a:rPr>
                        <a:t>IEC 61968-9, </a:t>
                      </a:r>
                      <a:r>
                        <a:rPr lang="en-US" sz="1000" b="0" u="none" strike="noStrike" dirty="0" smtClean="0">
                          <a:latin typeface="+mn-lt"/>
                        </a:rPr>
                        <a:t>ASHRAE </a:t>
                      </a:r>
                      <a:r>
                        <a:rPr lang="en-US" sz="1000" b="0" u="none" strike="noStrike" dirty="0" smtClean="0">
                          <a:solidFill>
                            <a:schemeClr val="tx1"/>
                          </a:solidFill>
                          <a:latin typeface="+mn-lt"/>
                        </a:rPr>
                        <a:t>SPC 201P</a:t>
                      </a:r>
                      <a:endParaRPr lang="en-US" sz="1000" b="0" i="0" u="none" strike="noStrike" dirty="0">
                        <a:solidFill>
                          <a:srgbClr val="000000"/>
                        </a:solidFill>
                        <a:latin typeface="+mn-lt"/>
                      </a:endParaRPr>
                    </a:p>
                  </a:txBody>
                  <a:tcPr marT="0" marB="0" anchor="ctr"/>
                </a:tc>
              </a:tr>
              <a:tr h="317465">
                <a:tc>
                  <a:txBody>
                    <a:bodyPr/>
                    <a:lstStyle/>
                    <a:p>
                      <a:pPr algn="l" fontAlgn="b"/>
                      <a:r>
                        <a:rPr lang="en-US" sz="1000" b="0" u="none" strike="noStrike" dirty="0"/>
                        <a:t>PAP 11 - Common Object Models for Electric Transportation  </a:t>
                      </a:r>
                      <a:endParaRPr lang="en-US" sz="1000" b="0" i="0" u="none" strike="noStrike" dirty="0">
                        <a:solidFill>
                          <a:srgbClr val="000000"/>
                        </a:solidFill>
                        <a:latin typeface="Calibri"/>
                      </a:endParaRPr>
                    </a:p>
                  </a:txBody>
                  <a:tcPr marT="7620" marB="0" anchor="ctr"/>
                </a:tc>
                <a:tc>
                  <a:txBody>
                    <a:bodyPr/>
                    <a:lstStyle/>
                    <a:p>
                      <a:pPr algn="l" fontAlgn="ctr"/>
                      <a:r>
                        <a:rPr lang="en-US" sz="1000" b="0" u="none" strike="noStrike" dirty="0">
                          <a:latin typeface="+mn-lt"/>
                        </a:rPr>
                        <a:t>ZigBee </a:t>
                      </a:r>
                      <a:r>
                        <a:rPr lang="en-US" sz="1000" b="0" u="none" strike="noStrike" dirty="0" smtClean="0">
                          <a:latin typeface="+mn-lt"/>
                        </a:rPr>
                        <a:t>SEP 2, </a:t>
                      </a:r>
                      <a:r>
                        <a:rPr lang="en-US" sz="1000" b="0" u="none" strike="noStrike" dirty="0">
                          <a:latin typeface="+mn-lt"/>
                        </a:rPr>
                        <a:t>SAE J1772, SAE J2836/1-3 , SAE J2847/1-3, ISO/IEC 15118-1,3, SAE J2931, IEEE P2030-2, IEC 62196</a:t>
                      </a:r>
                      <a:endParaRPr lang="en-US" sz="1000" b="0" i="0" u="none" strike="noStrike" dirty="0">
                        <a:solidFill>
                          <a:srgbClr val="000000"/>
                        </a:solidFill>
                        <a:latin typeface="+mn-lt"/>
                      </a:endParaRPr>
                    </a:p>
                  </a:txBody>
                  <a:tcPr marT="0" marB="0" anchor="ctr"/>
                </a:tc>
              </a:tr>
              <a:tr h="317465">
                <a:tc>
                  <a:txBody>
                    <a:bodyPr/>
                    <a:lstStyle/>
                    <a:p>
                      <a:pPr algn="l" fontAlgn="b"/>
                      <a:r>
                        <a:rPr lang="en-US" sz="1000" b="0" u="none" strike="noStrike" dirty="0"/>
                        <a:t>PAP 12 - IEC 61850 Objects/DNP3 Mapping  </a:t>
                      </a:r>
                      <a:endParaRPr lang="en-US" sz="1000" b="0" i="0" u="none" strike="noStrike" dirty="0">
                        <a:solidFill>
                          <a:srgbClr val="000000"/>
                        </a:solidFill>
                        <a:latin typeface="Calibri"/>
                      </a:endParaRPr>
                    </a:p>
                  </a:txBody>
                  <a:tcPr marT="7620" marB="0" anchor="ctr"/>
                </a:tc>
                <a:tc>
                  <a:txBody>
                    <a:bodyPr/>
                    <a:lstStyle/>
                    <a:p>
                      <a:pPr algn="l" fontAlgn="ctr"/>
                      <a:r>
                        <a:rPr lang="en-US" sz="1000" b="0" u="none" strike="noStrike" dirty="0">
                          <a:latin typeface="+mn-lt"/>
                        </a:rPr>
                        <a:t>IEC 61850-80-5,  Mapping DNP to IEC 61850, DNP3 (IEEE 1815)</a:t>
                      </a:r>
                      <a:endParaRPr lang="en-US" sz="1000" b="0" i="0" u="none" strike="noStrike" dirty="0">
                        <a:solidFill>
                          <a:srgbClr val="000000"/>
                        </a:solidFill>
                        <a:latin typeface="+mn-lt"/>
                      </a:endParaRPr>
                    </a:p>
                  </a:txBody>
                  <a:tcPr marT="0" marB="0" anchor="ctr"/>
                </a:tc>
              </a:tr>
              <a:tr h="325401">
                <a:tc>
                  <a:txBody>
                    <a:bodyPr/>
                    <a:lstStyle/>
                    <a:p>
                      <a:pPr algn="l" fontAlgn="b"/>
                      <a:r>
                        <a:rPr lang="en-US" sz="1000" b="0" u="none" strike="noStrike" dirty="0"/>
                        <a:t>PAP 13 - Time Synchronization, IEC 61850 Objects/IEEE C37.118 Harmonization  </a:t>
                      </a:r>
                      <a:endParaRPr lang="en-US" sz="1000" b="0" i="0" u="none" strike="noStrike" dirty="0">
                        <a:solidFill>
                          <a:srgbClr val="000000"/>
                        </a:solidFill>
                        <a:latin typeface="Calibri"/>
                      </a:endParaRPr>
                    </a:p>
                  </a:txBody>
                  <a:tcPr marT="7620" marB="0" anchor="ctr"/>
                </a:tc>
                <a:tc>
                  <a:txBody>
                    <a:bodyPr/>
                    <a:lstStyle/>
                    <a:p>
                      <a:pPr algn="l" fontAlgn="ctr"/>
                      <a:r>
                        <a:rPr lang="en-US" sz="1000" b="0" u="none" strike="noStrike" dirty="0">
                          <a:latin typeface="+mn-lt"/>
                        </a:rPr>
                        <a:t>IEC 61850-90-5, IEEE C37.118,  IEEE C37.238,  Mapping IEEE C37.118 to IEC 61850, IEC 61968-9</a:t>
                      </a:r>
                      <a:endParaRPr lang="en-US" sz="1000" b="0" i="0" u="none" strike="noStrike" dirty="0">
                        <a:solidFill>
                          <a:srgbClr val="000000"/>
                        </a:solidFill>
                        <a:latin typeface="+mn-lt"/>
                      </a:endParaRPr>
                    </a:p>
                  </a:txBody>
                  <a:tcPr marT="0" marB="0" anchor="ctr"/>
                </a:tc>
              </a:tr>
              <a:tr h="317465">
                <a:tc>
                  <a:txBody>
                    <a:bodyPr/>
                    <a:lstStyle/>
                    <a:p>
                      <a:pPr algn="l" fontAlgn="b"/>
                      <a:r>
                        <a:rPr lang="en-US" sz="1000" b="0" u="none" strike="noStrike" dirty="0"/>
                        <a:t>PAP 14 - Transmission and Distribution Power Systems Model Mapping  </a:t>
                      </a:r>
                      <a:endParaRPr lang="en-US" sz="1000" b="0" i="0" u="none" strike="noStrike" dirty="0">
                        <a:solidFill>
                          <a:srgbClr val="000000"/>
                        </a:solidFill>
                        <a:latin typeface="Calibri"/>
                      </a:endParaRPr>
                    </a:p>
                  </a:txBody>
                  <a:tcPr marT="7620" marB="0" anchor="ctr"/>
                </a:tc>
                <a:tc>
                  <a:txBody>
                    <a:bodyPr/>
                    <a:lstStyle/>
                    <a:p>
                      <a:pPr algn="l" fontAlgn="ctr"/>
                      <a:r>
                        <a:rPr lang="en-US" sz="1000" b="0" u="none" strike="noStrike" dirty="0">
                          <a:latin typeface="+mn-lt"/>
                        </a:rPr>
                        <a:t>IEC 61968-3, </a:t>
                      </a:r>
                      <a:r>
                        <a:rPr lang="en-US" sz="1000" b="0" u="none" strike="noStrike" dirty="0" smtClean="0">
                          <a:latin typeface="+mn-lt"/>
                        </a:rPr>
                        <a:t>MultiSpeak V4</a:t>
                      </a:r>
                      <a:endParaRPr lang="en-US" sz="1000" b="0" i="0" u="none" strike="noStrike" dirty="0">
                        <a:solidFill>
                          <a:srgbClr val="000000"/>
                        </a:solidFill>
                        <a:latin typeface="+mn-lt"/>
                      </a:endParaRPr>
                    </a:p>
                  </a:txBody>
                  <a:tcPr marT="0" marB="0" anchor="ctr"/>
                </a:tc>
              </a:tr>
              <a:tr h="325401">
                <a:tc>
                  <a:txBody>
                    <a:bodyPr/>
                    <a:lstStyle/>
                    <a:p>
                      <a:pPr algn="l" fontAlgn="b"/>
                      <a:r>
                        <a:rPr lang="en-US" sz="1000" b="0" u="none" strike="noStrike" dirty="0"/>
                        <a:t>PAP 15 - Harmonize Power Line Carrier Standards for Appliance Communications in the Home  </a:t>
                      </a:r>
                      <a:endParaRPr lang="en-US" sz="1000" b="0" i="0" u="none" strike="noStrike" dirty="0">
                        <a:solidFill>
                          <a:srgbClr val="000000"/>
                        </a:solidFill>
                        <a:latin typeface="Calibri"/>
                      </a:endParaRPr>
                    </a:p>
                  </a:txBody>
                  <a:tcPr marT="7620" marB="0" anchor="ctr"/>
                </a:tc>
                <a:tc>
                  <a:txBody>
                    <a:bodyPr/>
                    <a:lstStyle/>
                    <a:p>
                      <a:pPr algn="l" fontAlgn="ctr"/>
                      <a:r>
                        <a:rPr lang="en-US" sz="1000" b="0" u="none" strike="noStrike" dirty="0">
                          <a:latin typeface="+mn-lt"/>
                        </a:rPr>
                        <a:t>DNP3 (IEEE 1815), HomePlug AV, HomePlug C&amp;C, IEEE P1901 and  P1901.2, ISO/IEC 12139-1, G.9960 (G.hn/PHY), G.9961 (G.hn/DLL), G.9972 (G.cx), G.hnem, ISO/IEC 14908-3,  ISO/IEC 14543,  EN </a:t>
                      </a:r>
                      <a:r>
                        <a:rPr lang="en-US" sz="1000" b="0" u="none" strike="noStrike" dirty="0" smtClean="0">
                          <a:latin typeface="+mn-lt"/>
                        </a:rPr>
                        <a:t>50065-1</a:t>
                      </a:r>
                      <a:endParaRPr lang="en-US" sz="1000" b="0" i="0" u="none" strike="noStrike" dirty="0">
                        <a:solidFill>
                          <a:srgbClr val="000000"/>
                        </a:solidFill>
                        <a:latin typeface="+mn-lt"/>
                      </a:endParaRPr>
                    </a:p>
                  </a:txBody>
                  <a:tcPr marT="0" marB="0" anchor="ctr"/>
                </a:tc>
              </a:tr>
              <a:tr h="317465">
                <a:tc>
                  <a:txBody>
                    <a:bodyPr/>
                    <a:lstStyle/>
                    <a:p>
                      <a:pPr algn="l" fontAlgn="b"/>
                      <a:r>
                        <a:rPr lang="en-US" sz="1000" u="none" strike="noStrike" dirty="0"/>
                        <a:t>PAP 16 - Wind Plant Communications  </a:t>
                      </a:r>
                      <a:endParaRPr lang="en-US" sz="1000" b="0" i="0" u="none" strike="noStrike" dirty="0">
                        <a:solidFill>
                          <a:srgbClr val="000000"/>
                        </a:solidFill>
                        <a:latin typeface="Calibri"/>
                      </a:endParaRPr>
                    </a:p>
                  </a:txBody>
                  <a:tcPr marT="7620" marB="0" anchor="ctr"/>
                </a:tc>
                <a:tc>
                  <a:txBody>
                    <a:bodyPr/>
                    <a:lstStyle/>
                    <a:p>
                      <a:pPr algn="l" fontAlgn="ctr"/>
                      <a:r>
                        <a:rPr lang="en-US" sz="1000" u="none" strike="noStrike" dirty="0">
                          <a:latin typeface="+mn-lt"/>
                        </a:rPr>
                        <a:t>IEC 61400-25</a:t>
                      </a:r>
                      <a:endParaRPr lang="en-US" sz="1000" b="0" i="0" u="none" strike="noStrike" dirty="0">
                        <a:solidFill>
                          <a:srgbClr val="000000"/>
                        </a:solidFill>
                        <a:latin typeface="+mn-lt"/>
                      </a:endParaRPr>
                    </a:p>
                  </a:txBody>
                  <a:tcPr marT="0" marB="0" anchor="ctr"/>
                </a:tc>
              </a:tr>
              <a:tr h="317465">
                <a:tc>
                  <a:txBody>
                    <a:bodyPr/>
                    <a:lstStyle/>
                    <a:p>
                      <a:pPr algn="l" fontAlgn="ctr"/>
                      <a:r>
                        <a:rPr lang="en-US" sz="1000" b="0" i="0" u="none" strike="noStrike" dirty="0" smtClean="0">
                          <a:solidFill>
                            <a:schemeClr val="tx1"/>
                          </a:solidFill>
                          <a:latin typeface="+mn-lt"/>
                        </a:rPr>
                        <a:t>PAP 17 - Facility Smart Grid Information Standard</a:t>
                      </a:r>
                      <a:endParaRPr lang="en-US" sz="1000" b="0" i="0" u="none" strike="noStrike" dirty="0">
                        <a:solidFill>
                          <a:schemeClr val="tx1"/>
                        </a:solidFill>
                        <a:latin typeface="+mn-lt"/>
                      </a:endParaRPr>
                    </a:p>
                  </a:txBody>
                  <a:tcPr marT="7620" marB="0" anchor="ctr"/>
                </a:tc>
                <a:tc>
                  <a:txBody>
                    <a:bodyPr/>
                    <a:lstStyle/>
                    <a:p>
                      <a:pPr marL="0" marR="0" indent="0" algn="l" defTabSz="914400" rtl="0" eaLnBrk="1" fontAlgn="ctr" latinLnBrk="0" hangingPunct="1">
                        <a:lnSpc>
                          <a:spcPct val="100000"/>
                        </a:lnSpc>
                        <a:spcBef>
                          <a:spcPts val="0"/>
                        </a:spcBef>
                        <a:spcAft>
                          <a:spcPts val="0"/>
                        </a:spcAft>
                        <a:buClrTx/>
                        <a:buSzTx/>
                        <a:buFontTx/>
                        <a:buNone/>
                        <a:tabLst/>
                        <a:defRPr/>
                      </a:pPr>
                      <a:r>
                        <a:rPr lang="en-US" sz="1000" u="none" strike="noStrike" dirty="0" smtClean="0">
                          <a:solidFill>
                            <a:schemeClr val="tx1"/>
                          </a:solidFill>
                          <a:latin typeface="+mn-lt"/>
                        </a:rPr>
                        <a:t>ASHRAE</a:t>
                      </a:r>
                      <a:r>
                        <a:rPr lang="en-US" sz="1000" u="none" strike="noStrike" baseline="0" dirty="0" smtClean="0">
                          <a:solidFill>
                            <a:schemeClr val="tx1"/>
                          </a:solidFill>
                          <a:latin typeface="+mn-lt"/>
                        </a:rPr>
                        <a:t> </a:t>
                      </a:r>
                      <a:r>
                        <a:rPr lang="en-US" sz="1000" u="none" strike="noStrike" dirty="0" smtClean="0">
                          <a:solidFill>
                            <a:schemeClr val="tx1"/>
                          </a:solidFill>
                          <a:latin typeface="+mn-lt"/>
                        </a:rPr>
                        <a:t>SPC 201P</a:t>
                      </a:r>
                      <a:endParaRPr lang="en-US" sz="1000" b="1" i="0" u="none" strike="noStrike" dirty="0" smtClean="0">
                        <a:solidFill>
                          <a:schemeClr val="tx1"/>
                        </a:solidFill>
                        <a:latin typeface="+mn-lt"/>
                      </a:endParaRPr>
                    </a:p>
                  </a:txBody>
                  <a:tcPr marT="0" marB="0" anchor="ctr"/>
                </a:tc>
              </a:tr>
            </a:tbl>
          </a:graphicData>
        </a:graphic>
      </p:graphicFrame>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 name="Rectangle 97"/>
          <p:cNvSpPr/>
          <p:nvPr/>
        </p:nvSpPr>
        <p:spPr>
          <a:xfrm>
            <a:off x="269875" y="5818188"/>
            <a:ext cx="2798763" cy="668337"/>
          </a:xfrm>
          <a:prstGeom prst="rect">
            <a:avLst/>
          </a:prstGeom>
          <a:solidFill>
            <a:schemeClr val="bg1">
              <a:lumMod val="8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lstStyle/>
          <a:p>
            <a:pPr>
              <a:defRPr/>
            </a:pPr>
            <a:r>
              <a:rPr lang="en-US" sz="1400" dirty="0">
                <a:solidFill>
                  <a:schemeClr val="tx1"/>
                </a:solidFill>
              </a:rPr>
              <a:t>Legend</a:t>
            </a:r>
          </a:p>
          <a:p>
            <a:pPr>
              <a:defRPr/>
            </a:pPr>
            <a:endParaRPr lang="en-US" sz="800" dirty="0">
              <a:solidFill>
                <a:schemeClr val="tx1"/>
              </a:solidFill>
            </a:endParaRPr>
          </a:p>
          <a:p>
            <a:pPr lvl="1">
              <a:defRPr/>
            </a:pPr>
            <a:r>
              <a:rPr lang="en-US" sz="1400" dirty="0">
                <a:solidFill>
                  <a:schemeClr val="tx1"/>
                </a:solidFill>
              </a:rPr>
              <a:t>=:  PAP Number</a:t>
            </a:r>
          </a:p>
        </p:txBody>
      </p:sp>
      <p:sp>
        <p:nvSpPr>
          <p:cNvPr id="16387" name="Title 1"/>
          <p:cNvSpPr>
            <a:spLocks noGrp="1"/>
          </p:cNvSpPr>
          <p:nvPr>
            <p:ph type="title"/>
          </p:nvPr>
        </p:nvSpPr>
        <p:spPr/>
        <p:txBody>
          <a:bodyPr/>
          <a:lstStyle/>
          <a:p>
            <a:pPr>
              <a:defRPr/>
            </a:pPr>
            <a:r>
              <a:rPr dirty="0" smtClean="0"/>
              <a:t>PAP to </a:t>
            </a:r>
            <a:r>
              <a:rPr dirty="0" err="1" smtClean="0"/>
              <a:t>Gridwise</a:t>
            </a:r>
            <a:r>
              <a:rPr dirty="0" smtClean="0"/>
              <a:t> Architecture Council Stack</a:t>
            </a:r>
          </a:p>
        </p:txBody>
      </p:sp>
      <p:graphicFrame>
        <p:nvGraphicFramePr>
          <p:cNvPr id="16" name="Table 15"/>
          <p:cNvGraphicFramePr>
            <a:graphicFrameLocks noGrp="1"/>
          </p:cNvGraphicFramePr>
          <p:nvPr/>
        </p:nvGraphicFramePr>
        <p:xfrm>
          <a:off x="5410200" y="838200"/>
          <a:ext cx="3105146" cy="4905374"/>
        </p:xfrm>
        <a:graphic>
          <a:graphicData uri="http://schemas.openxmlformats.org/drawingml/2006/table">
            <a:tbl>
              <a:tblPr bandRow="1">
                <a:tableStyleId>{B301B821-A1FF-4177-AEE7-76D212191A09}</a:tableStyleId>
              </a:tblPr>
              <a:tblGrid>
                <a:gridCol w="282286"/>
                <a:gridCol w="282286"/>
                <a:gridCol w="282286"/>
                <a:gridCol w="282286"/>
                <a:gridCol w="282286"/>
                <a:gridCol w="282286"/>
                <a:gridCol w="282286"/>
                <a:gridCol w="282286"/>
                <a:gridCol w="282286"/>
                <a:gridCol w="282286"/>
                <a:gridCol w="282286"/>
              </a:tblGrid>
              <a:tr h="4905374">
                <a:tc>
                  <a:txBody>
                    <a:bodyPr/>
                    <a:lstStyle/>
                    <a:p>
                      <a:r>
                        <a:rPr lang="en-US" sz="1100" b="1" dirty="0" smtClean="0"/>
                        <a:t>Shared meaning</a:t>
                      </a:r>
                      <a:endParaRPr lang="en-US" sz="1100" b="1" dirty="0"/>
                    </a:p>
                  </a:txBody>
                  <a:tcPr vert="vert"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rgbClr val="99CCFF"/>
                    </a:solidFill>
                  </a:tcPr>
                </a:tc>
                <a:tc>
                  <a:txBody>
                    <a:bodyPr/>
                    <a:lstStyle/>
                    <a:p>
                      <a:r>
                        <a:rPr lang="en-US" sz="1100" b="1" dirty="0" smtClean="0"/>
                        <a:t>Resource</a:t>
                      </a:r>
                      <a:r>
                        <a:rPr lang="en-US" sz="1100" b="1" baseline="0" dirty="0" smtClean="0"/>
                        <a:t> </a:t>
                      </a:r>
                      <a:r>
                        <a:rPr lang="en-US" sz="1100" b="1" baseline="0" dirty="0" err="1" smtClean="0"/>
                        <a:t>Ident</a:t>
                      </a:r>
                      <a:endParaRPr lang="en-US" sz="1100" b="1" dirty="0"/>
                    </a:p>
                  </a:txBody>
                  <a:tcPr vert="vert">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r>
                        <a:rPr lang="en-US" sz="1100" b="1" dirty="0" smtClean="0"/>
                        <a:t>Time-Sync</a:t>
                      </a:r>
                      <a:r>
                        <a:rPr lang="en-US" sz="1100" b="1" baseline="0" dirty="0" smtClean="0"/>
                        <a:t> &amp; Sequence</a:t>
                      </a:r>
                      <a:endParaRPr lang="en-US" sz="1100" b="1" dirty="0"/>
                    </a:p>
                  </a:txBody>
                  <a:tcPr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r>
                        <a:rPr lang="en-US" sz="1100" b="1" dirty="0" smtClean="0"/>
                        <a:t>Security &amp; Privacy</a:t>
                      </a:r>
                      <a:endParaRPr lang="en-US" sz="1100" b="1" dirty="0"/>
                    </a:p>
                  </a:txBody>
                  <a:tcPr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r>
                        <a:rPr lang="en-US" sz="1100" b="1" dirty="0" smtClean="0"/>
                        <a:t>Log</a:t>
                      </a:r>
                      <a:r>
                        <a:rPr lang="en-US" sz="1100" b="1" baseline="0" dirty="0" smtClean="0"/>
                        <a:t> &amp; Audit</a:t>
                      </a:r>
                      <a:endParaRPr lang="en-US" sz="1100" b="1" dirty="0"/>
                    </a:p>
                  </a:txBody>
                  <a:tcPr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r>
                        <a:rPr lang="en-US" sz="1100" b="1" dirty="0" err="1" smtClean="0"/>
                        <a:t>Xaction</a:t>
                      </a:r>
                      <a:r>
                        <a:rPr lang="en-US" sz="1100" b="1" dirty="0" smtClean="0"/>
                        <a:t> &amp; State Mgmt</a:t>
                      </a:r>
                      <a:endParaRPr lang="en-US" sz="1100" b="1" dirty="0"/>
                    </a:p>
                  </a:txBody>
                  <a:tcPr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r>
                        <a:rPr lang="en-US" sz="1100" b="1" dirty="0" smtClean="0"/>
                        <a:t>System Preservation</a:t>
                      </a:r>
                      <a:endParaRPr lang="en-US" sz="1100" b="1" dirty="0"/>
                    </a:p>
                  </a:txBody>
                  <a:tcPr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r>
                        <a:rPr lang="en-US" sz="1100" b="1" dirty="0" err="1" smtClean="0"/>
                        <a:t>Perform,Reliable,Scale</a:t>
                      </a:r>
                      <a:endParaRPr lang="en-US" sz="1100" b="1" dirty="0"/>
                    </a:p>
                  </a:txBody>
                  <a:tcPr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r>
                        <a:rPr lang="en-US" sz="1100" b="1" dirty="0" smtClean="0"/>
                        <a:t>Discover  &amp; </a:t>
                      </a:r>
                      <a:r>
                        <a:rPr lang="en-US" sz="1100" b="1" dirty="0" err="1" smtClean="0"/>
                        <a:t>Config</a:t>
                      </a:r>
                      <a:endParaRPr lang="en-US" sz="1100" b="1" dirty="0"/>
                    </a:p>
                  </a:txBody>
                  <a:tcPr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9CCFF"/>
                    </a:solidFill>
                  </a:tcPr>
                </a:tc>
                <a:tc>
                  <a:txBody>
                    <a:bodyPr/>
                    <a:lstStyle/>
                    <a:p>
                      <a:r>
                        <a:rPr lang="en-US" sz="1100" b="1" dirty="0" smtClean="0"/>
                        <a:t>System Evolution</a:t>
                      </a:r>
                      <a:endParaRPr lang="en-US" sz="1100" b="1" dirty="0"/>
                    </a:p>
                  </a:txBody>
                  <a:tcPr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c>
                  <a:txBody>
                    <a:bodyPr/>
                    <a:lstStyle/>
                    <a:p>
                      <a:r>
                        <a:rPr lang="en-US" sz="1100" b="1" dirty="0" smtClean="0"/>
                        <a:t>Physical Connection</a:t>
                      </a:r>
                      <a:endParaRPr lang="en-US" sz="1100" b="1" dirty="0"/>
                    </a:p>
                  </a:txBody>
                  <a:tcPr vert="vert">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ECFF"/>
                    </a:solidFill>
                  </a:tcPr>
                </a:tc>
              </a:tr>
            </a:tbl>
          </a:graphicData>
        </a:graphic>
      </p:graphicFrame>
      <p:sp>
        <p:nvSpPr>
          <p:cNvPr id="39" name="Rounded Rectangle 38"/>
          <p:cNvSpPr/>
          <p:nvPr/>
        </p:nvSpPr>
        <p:spPr>
          <a:xfrm>
            <a:off x="5427663" y="3284538"/>
            <a:ext cx="800100" cy="155575"/>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7</a:t>
            </a:r>
          </a:p>
        </p:txBody>
      </p:sp>
      <p:sp>
        <p:nvSpPr>
          <p:cNvPr id="40" name="Rounded Rectangle 39"/>
          <p:cNvSpPr/>
          <p:nvPr/>
        </p:nvSpPr>
        <p:spPr>
          <a:xfrm>
            <a:off x="5424488" y="3484563"/>
            <a:ext cx="800100" cy="155575"/>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8</a:t>
            </a:r>
          </a:p>
        </p:txBody>
      </p:sp>
      <p:sp>
        <p:nvSpPr>
          <p:cNvPr id="42" name="Rounded Rectangle 41"/>
          <p:cNvSpPr/>
          <p:nvPr/>
        </p:nvSpPr>
        <p:spPr>
          <a:xfrm>
            <a:off x="6559550" y="3295650"/>
            <a:ext cx="247650" cy="153988"/>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7</a:t>
            </a:r>
          </a:p>
        </p:txBody>
      </p:sp>
      <p:sp>
        <p:nvSpPr>
          <p:cNvPr id="44" name="Rounded Rectangle 43"/>
          <p:cNvSpPr/>
          <p:nvPr/>
        </p:nvSpPr>
        <p:spPr>
          <a:xfrm>
            <a:off x="6557963" y="3502025"/>
            <a:ext cx="533400" cy="155575"/>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8</a:t>
            </a:r>
          </a:p>
        </p:txBody>
      </p:sp>
      <p:sp>
        <p:nvSpPr>
          <p:cNvPr id="45" name="Rounded Rectangle 44"/>
          <p:cNvSpPr/>
          <p:nvPr/>
        </p:nvSpPr>
        <p:spPr>
          <a:xfrm>
            <a:off x="7680325" y="3527425"/>
            <a:ext cx="247650" cy="155575"/>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8</a:t>
            </a:r>
          </a:p>
        </p:txBody>
      </p:sp>
      <p:sp>
        <p:nvSpPr>
          <p:cNvPr id="46" name="Rounded Rectangle 45"/>
          <p:cNvSpPr/>
          <p:nvPr/>
        </p:nvSpPr>
        <p:spPr>
          <a:xfrm>
            <a:off x="5424488" y="3689350"/>
            <a:ext cx="247650" cy="153988"/>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9</a:t>
            </a:r>
          </a:p>
        </p:txBody>
      </p:sp>
      <p:sp>
        <p:nvSpPr>
          <p:cNvPr id="47" name="Rounded Rectangle 46"/>
          <p:cNvSpPr/>
          <p:nvPr/>
        </p:nvSpPr>
        <p:spPr>
          <a:xfrm>
            <a:off x="5426075" y="3895725"/>
            <a:ext cx="247650" cy="153988"/>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dirty="0">
                <a:solidFill>
                  <a:schemeClr val="tx1"/>
                </a:solidFill>
              </a:rPr>
              <a:t>10</a:t>
            </a:r>
          </a:p>
        </p:txBody>
      </p:sp>
      <p:sp>
        <p:nvSpPr>
          <p:cNvPr id="48" name="Rounded Rectangle 47"/>
          <p:cNvSpPr/>
          <p:nvPr/>
        </p:nvSpPr>
        <p:spPr>
          <a:xfrm>
            <a:off x="5426075" y="5189538"/>
            <a:ext cx="247650" cy="153987"/>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dirty="0">
                <a:solidFill>
                  <a:schemeClr val="tx1"/>
                </a:solidFill>
              </a:rPr>
              <a:t>16</a:t>
            </a:r>
          </a:p>
        </p:txBody>
      </p:sp>
      <p:sp>
        <p:nvSpPr>
          <p:cNvPr id="49" name="Rounded Rectangle 48"/>
          <p:cNvSpPr/>
          <p:nvPr/>
        </p:nvSpPr>
        <p:spPr>
          <a:xfrm>
            <a:off x="5424488" y="3090863"/>
            <a:ext cx="247650" cy="153987"/>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dirty="0">
                <a:solidFill>
                  <a:schemeClr val="tx1"/>
                </a:solidFill>
              </a:rPr>
              <a:t>6</a:t>
            </a:r>
          </a:p>
        </p:txBody>
      </p:sp>
      <p:sp>
        <p:nvSpPr>
          <p:cNvPr id="50" name="Rounded Rectangle 49"/>
          <p:cNvSpPr/>
          <p:nvPr/>
        </p:nvSpPr>
        <p:spPr>
          <a:xfrm>
            <a:off x="5426075" y="2892425"/>
            <a:ext cx="247650" cy="153988"/>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dirty="0">
                <a:solidFill>
                  <a:schemeClr val="tx1"/>
                </a:solidFill>
              </a:rPr>
              <a:t>5</a:t>
            </a:r>
          </a:p>
        </p:txBody>
      </p:sp>
      <p:sp>
        <p:nvSpPr>
          <p:cNvPr id="51" name="Rounded Rectangle 50"/>
          <p:cNvSpPr/>
          <p:nvPr/>
        </p:nvSpPr>
        <p:spPr>
          <a:xfrm>
            <a:off x="5424488" y="2689225"/>
            <a:ext cx="247650" cy="153988"/>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dirty="0">
                <a:solidFill>
                  <a:schemeClr val="tx1"/>
                </a:solidFill>
              </a:rPr>
              <a:t>4</a:t>
            </a:r>
          </a:p>
        </p:txBody>
      </p:sp>
      <p:sp>
        <p:nvSpPr>
          <p:cNvPr id="53" name="Rounded Rectangle 52"/>
          <p:cNvSpPr/>
          <p:nvPr/>
        </p:nvSpPr>
        <p:spPr>
          <a:xfrm>
            <a:off x="5986463" y="2709863"/>
            <a:ext cx="247650" cy="153987"/>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dirty="0">
                <a:solidFill>
                  <a:schemeClr val="tx1"/>
                </a:solidFill>
              </a:rPr>
              <a:t>4</a:t>
            </a:r>
          </a:p>
        </p:txBody>
      </p:sp>
      <p:sp>
        <p:nvSpPr>
          <p:cNvPr id="54" name="Rounded Rectangle 53"/>
          <p:cNvSpPr/>
          <p:nvPr/>
        </p:nvSpPr>
        <p:spPr>
          <a:xfrm>
            <a:off x="5424488" y="2486025"/>
            <a:ext cx="247650" cy="155575"/>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dirty="0">
                <a:solidFill>
                  <a:schemeClr val="tx1"/>
                </a:solidFill>
              </a:rPr>
              <a:t>3</a:t>
            </a:r>
          </a:p>
        </p:txBody>
      </p:sp>
      <p:sp>
        <p:nvSpPr>
          <p:cNvPr id="55" name="Rounded Rectangle 54"/>
          <p:cNvSpPr/>
          <p:nvPr/>
        </p:nvSpPr>
        <p:spPr>
          <a:xfrm>
            <a:off x="5710238" y="2108200"/>
            <a:ext cx="247650" cy="153988"/>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dirty="0">
                <a:solidFill>
                  <a:schemeClr val="tx1"/>
                </a:solidFill>
              </a:rPr>
              <a:t>1</a:t>
            </a:r>
          </a:p>
        </p:txBody>
      </p:sp>
      <p:sp>
        <p:nvSpPr>
          <p:cNvPr id="56" name="Rounded Rectangle 55"/>
          <p:cNvSpPr/>
          <p:nvPr/>
        </p:nvSpPr>
        <p:spPr>
          <a:xfrm>
            <a:off x="8239125" y="2293938"/>
            <a:ext cx="247650" cy="153987"/>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dirty="0">
                <a:solidFill>
                  <a:schemeClr val="tx1"/>
                </a:solidFill>
              </a:rPr>
              <a:t>2</a:t>
            </a:r>
          </a:p>
        </p:txBody>
      </p:sp>
      <p:sp>
        <p:nvSpPr>
          <p:cNvPr id="58" name="Rounded Rectangle 57"/>
          <p:cNvSpPr/>
          <p:nvPr/>
        </p:nvSpPr>
        <p:spPr>
          <a:xfrm>
            <a:off x="7396163" y="2290763"/>
            <a:ext cx="247650" cy="153987"/>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dirty="0">
                <a:solidFill>
                  <a:schemeClr val="tx1"/>
                </a:solidFill>
              </a:rPr>
              <a:t>2</a:t>
            </a:r>
          </a:p>
        </p:txBody>
      </p:sp>
      <p:sp>
        <p:nvSpPr>
          <p:cNvPr id="59" name="Rounded Rectangle 58"/>
          <p:cNvSpPr/>
          <p:nvPr/>
        </p:nvSpPr>
        <p:spPr>
          <a:xfrm>
            <a:off x="6269038" y="2106613"/>
            <a:ext cx="247650" cy="153987"/>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dirty="0">
                <a:solidFill>
                  <a:schemeClr val="tx1"/>
                </a:solidFill>
              </a:rPr>
              <a:t>1</a:t>
            </a:r>
          </a:p>
        </p:txBody>
      </p:sp>
      <p:sp>
        <p:nvSpPr>
          <p:cNvPr id="60" name="Rounded Rectangle 59"/>
          <p:cNvSpPr/>
          <p:nvPr/>
        </p:nvSpPr>
        <p:spPr>
          <a:xfrm>
            <a:off x="7404100" y="2085975"/>
            <a:ext cx="247650" cy="153988"/>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dirty="0">
                <a:solidFill>
                  <a:schemeClr val="tx1"/>
                </a:solidFill>
              </a:rPr>
              <a:t>1</a:t>
            </a:r>
          </a:p>
        </p:txBody>
      </p:sp>
      <p:sp>
        <p:nvSpPr>
          <p:cNvPr id="61" name="Rounded Rectangle 60"/>
          <p:cNvSpPr/>
          <p:nvPr/>
        </p:nvSpPr>
        <p:spPr>
          <a:xfrm>
            <a:off x="7972425" y="2079625"/>
            <a:ext cx="247650" cy="153988"/>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dirty="0">
                <a:solidFill>
                  <a:schemeClr val="tx1"/>
                </a:solidFill>
              </a:rPr>
              <a:t>1</a:t>
            </a:r>
          </a:p>
        </p:txBody>
      </p:sp>
      <p:sp>
        <p:nvSpPr>
          <p:cNvPr id="62" name="Rounded Rectangle 61"/>
          <p:cNvSpPr/>
          <p:nvPr/>
        </p:nvSpPr>
        <p:spPr>
          <a:xfrm>
            <a:off x="7681913" y="3322638"/>
            <a:ext cx="247650" cy="153987"/>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7</a:t>
            </a:r>
          </a:p>
        </p:txBody>
      </p:sp>
      <p:sp>
        <p:nvSpPr>
          <p:cNvPr id="63" name="Rounded Rectangle 62"/>
          <p:cNvSpPr/>
          <p:nvPr/>
        </p:nvSpPr>
        <p:spPr>
          <a:xfrm>
            <a:off x="5414963" y="4110038"/>
            <a:ext cx="844550" cy="153987"/>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11</a:t>
            </a:r>
          </a:p>
        </p:txBody>
      </p:sp>
      <p:sp>
        <p:nvSpPr>
          <p:cNvPr id="65" name="Rounded Rectangle 64"/>
          <p:cNvSpPr/>
          <p:nvPr/>
        </p:nvSpPr>
        <p:spPr>
          <a:xfrm>
            <a:off x="5418138" y="4321175"/>
            <a:ext cx="844550" cy="155575"/>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12</a:t>
            </a:r>
          </a:p>
        </p:txBody>
      </p:sp>
      <p:sp>
        <p:nvSpPr>
          <p:cNvPr id="66" name="Rounded Rectangle 65"/>
          <p:cNvSpPr/>
          <p:nvPr/>
        </p:nvSpPr>
        <p:spPr>
          <a:xfrm>
            <a:off x="7685088" y="4321175"/>
            <a:ext cx="247650" cy="155575"/>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dirty="0">
                <a:solidFill>
                  <a:schemeClr val="tx1"/>
                </a:solidFill>
              </a:rPr>
              <a:t>12</a:t>
            </a:r>
          </a:p>
        </p:txBody>
      </p:sp>
      <p:sp>
        <p:nvSpPr>
          <p:cNvPr id="67" name="Rounded Rectangle 66"/>
          <p:cNvSpPr/>
          <p:nvPr/>
        </p:nvSpPr>
        <p:spPr>
          <a:xfrm>
            <a:off x="5408613" y="4533900"/>
            <a:ext cx="844550" cy="153988"/>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13</a:t>
            </a:r>
          </a:p>
        </p:txBody>
      </p:sp>
      <p:sp>
        <p:nvSpPr>
          <p:cNvPr id="68" name="Rounded Rectangle 67"/>
          <p:cNvSpPr/>
          <p:nvPr/>
        </p:nvSpPr>
        <p:spPr>
          <a:xfrm>
            <a:off x="7681913" y="4533900"/>
            <a:ext cx="247650" cy="155575"/>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dirty="0">
                <a:solidFill>
                  <a:schemeClr val="tx1"/>
                </a:solidFill>
              </a:rPr>
              <a:t>13</a:t>
            </a:r>
          </a:p>
        </p:txBody>
      </p:sp>
      <p:sp>
        <p:nvSpPr>
          <p:cNvPr id="69" name="Rounded Rectangle 68"/>
          <p:cNvSpPr/>
          <p:nvPr/>
        </p:nvSpPr>
        <p:spPr>
          <a:xfrm>
            <a:off x="5418138" y="4748213"/>
            <a:ext cx="844550" cy="153987"/>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14</a:t>
            </a:r>
          </a:p>
        </p:txBody>
      </p:sp>
      <p:sp>
        <p:nvSpPr>
          <p:cNvPr id="70" name="Rounded Rectangle 69"/>
          <p:cNvSpPr/>
          <p:nvPr/>
        </p:nvSpPr>
        <p:spPr>
          <a:xfrm>
            <a:off x="7685088" y="4748213"/>
            <a:ext cx="247650" cy="153987"/>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dirty="0">
                <a:solidFill>
                  <a:schemeClr val="tx1"/>
                </a:solidFill>
              </a:rPr>
              <a:t>14</a:t>
            </a:r>
          </a:p>
        </p:txBody>
      </p:sp>
      <p:sp>
        <p:nvSpPr>
          <p:cNvPr id="72" name="Rounded Rectangle 71"/>
          <p:cNvSpPr/>
          <p:nvPr/>
        </p:nvSpPr>
        <p:spPr>
          <a:xfrm>
            <a:off x="6559550" y="4105275"/>
            <a:ext cx="244475" cy="153988"/>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dirty="0">
                <a:solidFill>
                  <a:schemeClr val="tx1"/>
                </a:solidFill>
              </a:rPr>
              <a:t>11</a:t>
            </a:r>
          </a:p>
        </p:txBody>
      </p:sp>
      <p:sp>
        <p:nvSpPr>
          <p:cNvPr id="73" name="Rounded Rectangle 72"/>
          <p:cNvSpPr/>
          <p:nvPr/>
        </p:nvSpPr>
        <p:spPr>
          <a:xfrm>
            <a:off x="6559550" y="4308475"/>
            <a:ext cx="533400" cy="155575"/>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12</a:t>
            </a:r>
          </a:p>
        </p:txBody>
      </p:sp>
      <p:sp>
        <p:nvSpPr>
          <p:cNvPr id="74" name="Rounded Rectangle 73"/>
          <p:cNvSpPr/>
          <p:nvPr/>
        </p:nvSpPr>
        <p:spPr>
          <a:xfrm>
            <a:off x="6559550" y="4530725"/>
            <a:ext cx="533400" cy="153988"/>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13</a:t>
            </a:r>
          </a:p>
        </p:txBody>
      </p:sp>
      <p:sp>
        <p:nvSpPr>
          <p:cNvPr id="75" name="Rounded Rectangle 74"/>
          <p:cNvSpPr/>
          <p:nvPr/>
        </p:nvSpPr>
        <p:spPr>
          <a:xfrm>
            <a:off x="6559550" y="4751388"/>
            <a:ext cx="533400" cy="153987"/>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14</a:t>
            </a:r>
          </a:p>
        </p:txBody>
      </p:sp>
      <p:sp>
        <p:nvSpPr>
          <p:cNvPr id="76" name="Rounded Rectangle 75"/>
          <p:cNvSpPr/>
          <p:nvPr/>
        </p:nvSpPr>
        <p:spPr>
          <a:xfrm>
            <a:off x="7407275" y="4953000"/>
            <a:ext cx="247650" cy="153988"/>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dirty="0">
                <a:solidFill>
                  <a:schemeClr val="tx1"/>
                </a:solidFill>
              </a:rPr>
              <a:t>15</a:t>
            </a:r>
          </a:p>
        </p:txBody>
      </p:sp>
      <p:sp>
        <p:nvSpPr>
          <p:cNvPr id="77" name="Rounded Rectangle 76"/>
          <p:cNvSpPr/>
          <p:nvPr/>
        </p:nvSpPr>
        <p:spPr>
          <a:xfrm>
            <a:off x="7964488" y="4976813"/>
            <a:ext cx="533400" cy="153987"/>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15</a:t>
            </a:r>
          </a:p>
        </p:txBody>
      </p:sp>
      <p:sp>
        <p:nvSpPr>
          <p:cNvPr id="64" name="Rounded Rectangle 63"/>
          <p:cNvSpPr/>
          <p:nvPr/>
        </p:nvSpPr>
        <p:spPr>
          <a:xfrm>
            <a:off x="5427663" y="1917700"/>
            <a:ext cx="247650" cy="153988"/>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dirty="0">
                <a:solidFill>
                  <a:srgbClr val="CC0000"/>
                </a:solidFill>
              </a:rPr>
              <a:t>0</a:t>
            </a:r>
          </a:p>
        </p:txBody>
      </p:sp>
      <p:sp>
        <p:nvSpPr>
          <p:cNvPr id="71" name="Rounded Rectangle 70"/>
          <p:cNvSpPr/>
          <p:nvPr/>
        </p:nvSpPr>
        <p:spPr>
          <a:xfrm>
            <a:off x="5994400" y="1905000"/>
            <a:ext cx="808038" cy="153988"/>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rgbClr val="FF0000"/>
                </a:solidFill>
              </a:rPr>
              <a:t>0</a:t>
            </a:r>
          </a:p>
        </p:txBody>
      </p:sp>
      <p:sp>
        <p:nvSpPr>
          <p:cNvPr id="78" name="Rounded Rectangle 77"/>
          <p:cNvSpPr/>
          <p:nvPr/>
        </p:nvSpPr>
        <p:spPr>
          <a:xfrm>
            <a:off x="7680325" y="1881188"/>
            <a:ext cx="808038" cy="153987"/>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rgbClr val="FF0000"/>
                </a:solidFill>
              </a:rPr>
              <a:t>0</a:t>
            </a:r>
          </a:p>
        </p:txBody>
      </p:sp>
      <p:sp>
        <p:nvSpPr>
          <p:cNvPr id="79" name="Rounded Rectangle 78"/>
          <p:cNvSpPr/>
          <p:nvPr/>
        </p:nvSpPr>
        <p:spPr>
          <a:xfrm>
            <a:off x="6269038" y="2309813"/>
            <a:ext cx="247650" cy="153987"/>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dirty="0">
                <a:solidFill>
                  <a:srgbClr val="CC0000"/>
                </a:solidFill>
              </a:rPr>
              <a:t>2</a:t>
            </a:r>
          </a:p>
        </p:txBody>
      </p:sp>
      <p:sp>
        <p:nvSpPr>
          <p:cNvPr id="80" name="Rounded Rectangle 79"/>
          <p:cNvSpPr/>
          <p:nvPr/>
        </p:nvSpPr>
        <p:spPr>
          <a:xfrm>
            <a:off x="7693025" y="2290763"/>
            <a:ext cx="509588" cy="153987"/>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rgbClr val="FF0000"/>
                </a:solidFill>
              </a:rPr>
              <a:t>2</a:t>
            </a:r>
          </a:p>
        </p:txBody>
      </p:sp>
      <p:sp>
        <p:nvSpPr>
          <p:cNvPr id="81" name="Rounded Rectangle 80"/>
          <p:cNvSpPr/>
          <p:nvPr/>
        </p:nvSpPr>
        <p:spPr>
          <a:xfrm>
            <a:off x="5995988" y="2505075"/>
            <a:ext cx="808037" cy="153988"/>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rgbClr val="FF0000"/>
                </a:solidFill>
              </a:rPr>
              <a:t>3</a:t>
            </a:r>
          </a:p>
        </p:txBody>
      </p:sp>
      <p:sp>
        <p:nvSpPr>
          <p:cNvPr id="82" name="Rounded Rectangle 81"/>
          <p:cNvSpPr/>
          <p:nvPr/>
        </p:nvSpPr>
        <p:spPr>
          <a:xfrm>
            <a:off x="7399338" y="2493963"/>
            <a:ext cx="247650" cy="153987"/>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dirty="0">
                <a:solidFill>
                  <a:srgbClr val="CC0000"/>
                </a:solidFill>
              </a:rPr>
              <a:t>3</a:t>
            </a:r>
          </a:p>
        </p:txBody>
      </p:sp>
      <p:sp>
        <p:nvSpPr>
          <p:cNvPr id="83" name="Rounded Rectangle 82"/>
          <p:cNvSpPr/>
          <p:nvPr/>
        </p:nvSpPr>
        <p:spPr>
          <a:xfrm>
            <a:off x="6269038" y="3302000"/>
            <a:ext cx="247650" cy="153988"/>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dirty="0">
                <a:solidFill>
                  <a:srgbClr val="CC0000"/>
                </a:solidFill>
              </a:rPr>
              <a:t>7</a:t>
            </a:r>
          </a:p>
        </p:txBody>
      </p:sp>
      <p:sp>
        <p:nvSpPr>
          <p:cNvPr id="84" name="Rounded Rectangle 83"/>
          <p:cNvSpPr/>
          <p:nvPr/>
        </p:nvSpPr>
        <p:spPr>
          <a:xfrm>
            <a:off x="6276975" y="3502025"/>
            <a:ext cx="247650" cy="153988"/>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dirty="0">
                <a:solidFill>
                  <a:srgbClr val="CC0000"/>
                </a:solidFill>
              </a:rPr>
              <a:t>8</a:t>
            </a:r>
          </a:p>
        </p:txBody>
      </p:sp>
      <p:sp>
        <p:nvSpPr>
          <p:cNvPr id="85" name="Rounded Rectangle 84"/>
          <p:cNvSpPr/>
          <p:nvPr/>
        </p:nvSpPr>
        <p:spPr>
          <a:xfrm>
            <a:off x="5997575" y="3709988"/>
            <a:ext cx="1631950" cy="155575"/>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rgbClr val="FF0000"/>
                </a:solidFill>
              </a:rPr>
              <a:t>9</a:t>
            </a:r>
          </a:p>
        </p:txBody>
      </p:sp>
      <p:sp>
        <p:nvSpPr>
          <p:cNvPr id="86" name="Rounded Rectangle 85"/>
          <p:cNvSpPr/>
          <p:nvPr/>
        </p:nvSpPr>
        <p:spPr>
          <a:xfrm>
            <a:off x="7972425" y="3709988"/>
            <a:ext cx="247650" cy="153987"/>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dirty="0">
                <a:solidFill>
                  <a:srgbClr val="CC0000"/>
                </a:solidFill>
              </a:rPr>
              <a:t>9</a:t>
            </a:r>
          </a:p>
        </p:txBody>
      </p:sp>
      <p:sp>
        <p:nvSpPr>
          <p:cNvPr id="87" name="Rounded Rectangle 86"/>
          <p:cNvSpPr/>
          <p:nvPr/>
        </p:nvSpPr>
        <p:spPr>
          <a:xfrm>
            <a:off x="6278563" y="3916363"/>
            <a:ext cx="247650" cy="153987"/>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dirty="0">
                <a:solidFill>
                  <a:srgbClr val="CC0000"/>
                </a:solidFill>
              </a:rPr>
              <a:t>10</a:t>
            </a:r>
          </a:p>
        </p:txBody>
      </p:sp>
      <p:sp>
        <p:nvSpPr>
          <p:cNvPr id="88" name="Rounded Rectangle 87"/>
          <p:cNvSpPr/>
          <p:nvPr/>
        </p:nvSpPr>
        <p:spPr>
          <a:xfrm>
            <a:off x="6272213" y="4110038"/>
            <a:ext cx="247650" cy="153987"/>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dirty="0">
                <a:solidFill>
                  <a:srgbClr val="CC0000"/>
                </a:solidFill>
              </a:rPr>
              <a:t>11</a:t>
            </a:r>
          </a:p>
        </p:txBody>
      </p:sp>
      <p:sp>
        <p:nvSpPr>
          <p:cNvPr id="89" name="Rounded Rectangle 88"/>
          <p:cNvSpPr/>
          <p:nvPr/>
        </p:nvSpPr>
        <p:spPr>
          <a:xfrm>
            <a:off x="7686675" y="4110038"/>
            <a:ext cx="247650" cy="153987"/>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dirty="0">
                <a:solidFill>
                  <a:srgbClr val="CC0000"/>
                </a:solidFill>
              </a:rPr>
              <a:t>11</a:t>
            </a:r>
          </a:p>
        </p:txBody>
      </p:sp>
      <p:sp>
        <p:nvSpPr>
          <p:cNvPr id="90" name="Rounded Rectangle 89"/>
          <p:cNvSpPr/>
          <p:nvPr/>
        </p:nvSpPr>
        <p:spPr>
          <a:xfrm>
            <a:off x="7407275" y="4530725"/>
            <a:ext cx="247650" cy="153988"/>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dirty="0">
                <a:solidFill>
                  <a:srgbClr val="CC0000"/>
                </a:solidFill>
              </a:rPr>
              <a:t>13</a:t>
            </a:r>
          </a:p>
        </p:txBody>
      </p:sp>
      <p:sp>
        <p:nvSpPr>
          <p:cNvPr id="91" name="Rounded Rectangle 90"/>
          <p:cNvSpPr/>
          <p:nvPr/>
        </p:nvSpPr>
        <p:spPr>
          <a:xfrm>
            <a:off x="7967663" y="4745038"/>
            <a:ext cx="247650" cy="155575"/>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dirty="0">
                <a:solidFill>
                  <a:srgbClr val="CC0000"/>
                </a:solidFill>
              </a:rPr>
              <a:t>14</a:t>
            </a:r>
          </a:p>
        </p:txBody>
      </p:sp>
      <p:sp>
        <p:nvSpPr>
          <p:cNvPr id="92" name="Rounded Rectangle 91"/>
          <p:cNvSpPr/>
          <p:nvPr/>
        </p:nvSpPr>
        <p:spPr>
          <a:xfrm>
            <a:off x="5435600" y="4967288"/>
            <a:ext cx="509588" cy="153987"/>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rgbClr val="FF0000"/>
                </a:solidFill>
              </a:rPr>
              <a:t>15</a:t>
            </a:r>
          </a:p>
        </p:txBody>
      </p:sp>
      <p:sp>
        <p:nvSpPr>
          <p:cNvPr id="93" name="Rounded Rectangle 92"/>
          <p:cNvSpPr/>
          <p:nvPr/>
        </p:nvSpPr>
        <p:spPr>
          <a:xfrm>
            <a:off x="6288088" y="4968875"/>
            <a:ext cx="509587" cy="153988"/>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rgbClr val="FF0000"/>
                </a:solidFill>
              </a:rPr>
              <a:t>15</a:t>
            </a:r>
          </a:p>
        </p:txBody>
      </p:sp>
      <p:sp>
        <p:nvSpPr>
          <p:cNvPr id="94" name="Rounded Rectangle 93"/>
          <p:cNvSpPr/>
          <p:nvPr/>
        </p:nvSpPr>
        <p:spPr>
          <a:xfrm>
            <a:off x="6289675" y="5200650"/>
            <a:ext cx="509588" cy="153988"/>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rgbClr val="FF0000"/>
                </a:solidFill>
              </a:rPr>
              <a:t>16</a:t>
            </a:r>
          </a:p>
        </p:txBody>
      </p:sp>
      <p:sp>
        <p:nvSpPr>
          <p:cNvPr id="95" name="Rounded Rectangle 94"/>
          <p:cNvSpPr/>
          <p:nvPr/>
        </p:nvSpPr>
        <p:spPr>
          <a:xfrm>
            <a:off x="7975600" y="5203825"/>
            <a:ext cx="247650" cy="153988"/>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dirty="0">
                <a:solidFill>
                  <a:srgbClr val="CC0000"/>
                </a:solidFill>
              </a:rPr>
              <a:t>16</a:t>
            </a:r>
          </a:p>
        </p:txBody>
      </p:sp>
      <p:sp>
        <p:nvSpPr>
          <p:cNvPr id="96" name="Rounded Rectangle 95"/>
          <p:cNvSpPr/>
          <p:nvPr/>
        </p:nvSpPr>
        <p:spPr>
          <a:xfrm>
            <a:off x="7118350" y="5197475"/>
            <a:ext cx="247650" cy="153988"/>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dirty="0">
                <a:solidFill>
                  <a:srgbClr val="CC0000"/>
                </a:solidFill>
              </a:rPr>
              <a:t>16</a:t>
            </a:r>
          </a:p>
        </p:txBody>
      </p:sp>
      <p:sp>
        <p:nvSpPr>
          <p:cNvPr id="97" name="Rounded Rectangle 96"/>
          <p:cNvSpPr/>
          <p:nvPr/>
        </p:nvSpPr>
        <p:spPr>
          <a:xfrm>
            <a:off x="371475" y="6199188"/>
            <a:ext cx="247650" cy="209550"/>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dirty="0">
                <a:solidFill>
                  <a:schemeClr val="tx1"/>
                </a:solidFill>
              </a:rPr>
              <a:t>n</a:t>
            </a:r>
          </a:p>
        </p:txBody>
      </p:sp>
      <p:cxnSp>
        <p:nvCxnSpPr>
          <p:cNvPr id="100" name="Straight Connector 99"/>
          <p:cNvCxnSpPr>
            <a:stCxn id="98" idx="1"/>
            <a:endCxn id="98" idx="3"/>
          </p:cNvCxnSpPr>
          <p:nvPr/>
        </p:nvCxnSpPr>
        <p:spPr>
          <a:xfrm rot="10800000" flipH="1">
            <a:off x="269875" y="6153150"/>
            <a:ext cx="279876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10" name="Rounded Rectangle 109"/>
          <p:cNvSpPr/>
          <p:nvPr/>
        </p:nvSpPr>
        <p:spPr>
          <a:xfrm>
            <a:off x="5426075" y="5405438"/>
            <a:ext cx="2781300" cy="153987"/>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rgbClr val="FF0000"/>
                </a:solidFill>
              </a:rPr>
              <a:t>17</a:t>
            </a:r>
          </a:p>
        </p:txBody>
      </p:sp>
      <p:grpSp>
        <p:nvGrpSpPr>
          <p:cNvPr id="20541" name="Group 105"/>
          <p:cNvGrpSpPr>
            <a:grpSpLocks/>
          </p:cNvGrpSpPr>
          <p:nvPr/>
        </p:nvGrpSpPr>
        <p:grpSpPr bwMode="auto">
          <a:xfrm>
            <a:off x="133350" y="990600"/>
            <a:ext cx="5048250" cy="4645025"/>
            <a:chOff x="133350" y="1167002"/>
            <a:chExt cx="5695950" cy="4468622"/>
          </a:xfrm>
        </p:grpSpPr>
        <p:sp>
          <p:nvSpPr>
            <p:cNvPr id="5" name="Cube 4"/>
            <p:cNvSpPr/>
            <p:nvPr/>
          </p:nvSpPr>
          <p:spPr>
            <a:xfrm>
              <a:off x="139148" y="1167002"/>
              <a:ext cx="5664244" cy="584835"/>
            </a:xfrm>
            <a:prstGeom prst="cube">
              <a:avLst>
                <a:gd name="adj" fmla="val 18746"/>
              </a:avLst>
            </a:prstGeom>
            <a:gradFill flip="none" rotWithShape="1">
              <a:gsLst>
                <a:gs pos="0">
                  <a:srgbClr val="BDD0FF"/>
                </a:gs>
                <a:gs pos="50000">
                  <a:schemeClr val="accent1">
                    <a:shade val="67500"/>
                    <a:satMod val="115000"/>
                    <a:alpha val="74000"/>
                  </a:schemeClr>
                </a:gs>
                <a:gs pos="100000">
                  <a:schemeClr val="accent1">
                    <a:shade val="100000"/>
                    <a:satMod val="115000"/>
                  </a:schemeClr>
                </a:gs>
              </a:gsLst>
              <a:lin ang="5400000" scaled="1"/>
              <a:tileRect/>
            </a:gra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dirty="0">
                  <a:solidFill>
                    <a:schemeClr val="tx1"/>
                  </a:solidFill>
                </a:rPr>
                <a:t>Economic/Regulatory</a:t>
              </a:r>
            </a:p>
          </p:txBody>
        </p:sp>
        <p:sp>
          <p:nvSpPr>
            <p:cNvPr id="6" name="Cube 5"/>
            <p:cNvSpPr/>
            <p:nvPr/>
          </p:nvSpPr>
          <p:spPr>
            <a:xfrm>
              <a:off x="140208" y="1788352"/>
              <a:ext cx="5664244" cy="549082"/>
            </a:xfrm>
            <a:prstGeom prst="cube">
              <a:avLst>
                <a:gd name="adj" fmla="val 18035"/>
              </a:avLst>
            </a:prstGeom>
            <a:gradFill flip="none" rotWithShape="1">
              <a:gsLst>
                <a:gs pos="0">
                  <a:srgbClr val="BDD0FF"/>
                </a:gs>
                <a:gs pos="50000">
                  <a:schemeClr val="accent1">
                    <a:shade val="67500"/>
                    <a:satMod val="115000"/>
                    <a:alpha val="74000"/>
                  </a:schemeClr>
                </a:gs>
                <a:gs pos="100000">
                  <a:schemeClr val="accent1">
                    <a:shade val="100000"/>
                    <a:satMod val="115000"/>
                  </a:schemeClr>
                </a:gs>
              </a:gsLst>
              <a:lin ang="5400000" scaled="1"/>
              <a:tileRect/>
            </a:gra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dirty="0">
                  <a:solidFill>
                    <a:schemeClr val="tx1"/>
                  </a:solidFill>
                </a:rPr>
                <a:t>Business Objectives</a:t>
              </a:r>
            </a:p>
          </p:txBody>
        </p:sp>
        <p:sp>
          <p:nvSpPr>
            <p:cNvPr id="7" name="Cube 6"/>
            <p:cNvSpPr/>
            <p:nvPr/>
          </p:nvSpPr>
          <p:spPr>
            <a:xfrm>
              <a:off x="136481" y="2378074"/>
              <a:ext cx="5664244" cy="575056"/>
            </a:xfrm>
            <a:prstGeom prst="cube">
              <a:avLst>
                <a:gd name="adj" fmla="val 14216"/>
              </a:avLst>
            </a:prstGeom>
            <a:gradFill flip="none" rotWithShape="1">
              <a:gsLst>
                <a:gs pos="0">
                  <a:srgbClr val="BDD0FF"/>
                </a:gs>
                <a:gs pos="50000">
                  <a:schemeClr val="accent1">
                    <a:shade val="67500"/>
                    <a:satMod val="115000"/>
                    <a:alpha val="74000"/>
                  </a:schemeClr>
                </a:gs>
                <a:gs pos="100000">
                  <a:schemeClr val="accent1">
                    <a:shade val="100000"/>
                    <a:satMod val="115000"/>
                  </a:schemeClr>
                </a:gs>
              </a:gsLst>
              <a:lin ang="5400000" scaled="1"/>
              <a:tileRect/>
            </a:gra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dirty="0">
                  <a:solidFill>
                    <a:schemeClr val="tx1"/>
                  </a:solidFill>
                </a:rPr>
                <a:t>7. Business Procedures</a:t>
              </a:r>
            </a:p>
          </p:txBody>
        </p:sp>
        <p:sp>
          <p:nvSpPr>
            <p:cNvPr id="8" name="Cube 7"/>
            <p:cNvSpPr/>
            <p:nvPr/>
          </p:nvSpPr>
          <p:spPr>
            <a:xfrm>
              <a:off x="140515" y="3007293"/>
              <a:ext cx="5669083" cy="554377"/>
            </a:xfrm>
            <a:prstGeom prst="cube">
              <a:avLst>
                <a:gd name="adj" fmla="val 15186"/>
              </a:avLst>
            </a:prstGeom>
            <a:gradFill flip="none" rotWithShape="1">
              <a:gsLst>
                <a:gs pos="0">
                  <a:srgbClr val="66FFFF">
                    <a:shade val="30000"/>
                    <a:satMod val="115000"/>
                  </a:srgbClr>
                </a:gs>
                <a:gs pos="50000">
                  <a:srgbClr val="66FFFF">
                    <a:shade val="67500"/>
                    <a:satMod val="115000"/>
                  </a:srgbClr>
                </a:gs>
                <a:gs pos="100000">
                  <a:srgbClr val="66FFFF">
                    <a:shade val="100000"/>
                    <a:satMod val="115000"/>
                  </a:srgbClr>
                </a:gs>
              </a:gsLst>
              <a:lin ang="5400000" scaled="1"/>
              <a:tileRect/>
            </a:gradFill>
            <a:ln w="6350"/>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dirty="0">
                  <a:solidFill>
                    <a:schemeClr val="tx1"/>
                  </a:solidFill>
                </a:rPr>
                <a:t>6. Business Context</a:t>
              </a:r>
            </a:p>
          </p:txBody>
        </p:sp>
        <p:sp>
          <p:nvSpPr>
            <p:cNvPr id="10" name="Cube 9"/>
            <p:cNvSpPr/>
            <p:nvPr/>
          </p:nvSpPr>
          <p:spPr>
            <a:xfrm>
              <a:off x="133350" y="3613595"/>
              <a:ext cx="5676248" cy="442891"/>
            </a:xfrm>
            <a:prstGeom prst="cube">
              <a:avLst>
                <a:gd name="adj" fmla="val 16045"/>
              </a:avLst>
            </a:prstGeom>
            <a:gradFill flip="none" rotWithShape="1">
              <a:gsLst>
                <a:gs pos="0">
                  <a:srgbClr val="66FFFF">
                    <a:shade val="30000"/>
                    <a:satMod val="115000"/>
                  </a:srgbClr>
                </a:gs>
                <a:gs pos="50000">
                  <a:srgbClr val="66FFFF">
                    <a:shade val="67500"/>
                    <a:satMod val="115000"/>
                  </a:srgbClr>
                </a:gs>
                <a:gs pos="100000">
                  <a:srgbClr val="66FFFF">
                    <a:shade val="100000"/>
                    <a:satMod val="115000"/>
                  </a:srgbClr>
                </a:gs>
              </a:gsLst>
              <a:lin ang="5400000" scaled="1"/>
              <a:tileRect/>
            </a:gradFill>
            <a:ln w="6350">
              <a:solidFill>
                <a:srgbClr val="009999"/>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dirty="0">
                  <a:solidFill>
                    <a:schemeClr val="tx1"/>
                  </a:solidFill>
                </a:rPr>
                <a:t>4. Semantic Understanding</a:t>
              </a:r>
            </a:p>
          </p:txBody>
        </p:sp>
        <p:sp>
          <p:nvSpPr>
            <p:cNvPr id="11" name="Cube 10"/>
            <p:cNvSpPr/>
            <p:nvPr/>
          </p:nvSpPr>
          <p:spPr>
            <a:xfrm>
              <a:off x="145889" y="4096194"/>
              <a:ext cx="5663709" cy="400130"/>
            </a:xfrm>
            <a:prstGeom prst="cube">
              <a:avLst>
                <a:gd name="adj" fmla="val 13889"/>
              </a:avLst>
            </a:prstGeom>
            <a:gradFill flip="none" rotWithShape="1">
              <a:gsLst>
                <a:gs pos="0">
                  <a:srgbClr val="336D79">
                    <a:shade val="30000"/>
                    <a:satMod val="115000"/>
                  </a:srgbClr>
                </a:gs>
                <a:gs pos="50000">
                  <a:srgbClr val="336D79">
                    <a:shade val="67500"/>
                    <a:satMod val="115000"/>
                  </a:srgbClr>
                </a:gs>
                <a:gs pos="100000">
                  <a:srgbClr val="336D79">
                    <a:shade val="100000"/>
                    <a:satMod val="115000"/>
                  </a:srgbClr>
                </a:gs>
              </a:gsLst>
              <a:lin ang="5400000" scaled="1"/>
              <a:tileRect/>
            </a:gradFill>
            <a:ln w="635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dirty="0">
                  <a:solidFill>
                    <a:schemeClr val="tx1"/>
                  </a:solidFill>
                </a:rPr>
                <a:t>3. Syntactic Interoperability</a:t>
              </a:r>
            </a:p>
          </p:txBody>
        </p:sp>
        <p:sp>
          <p:nvSpPr>
            <p:cNvPr id="12" name="Cube 11"/>
            <p:cNvSpPr/>
            <p:nvPr/>
          </p:nvSpPr>
          <p:spPr>
            <a:xfrm>
              <a:off x="145889" y="4531450"/>
              <a:ext cx="5663709" cy="526888"/>
            </a:xfrm>
            <a:prstGeom prst="cube">
              <a:avLst>
                <a:gd name="adj" fmla="val 14055"/>
              </a:avLst>
            </a:prstGeom>
            <a:gradFill flip="none" rotWithShape="1">
              <a:gsLst>
                <a:gs pos="0">
                  <a:srgbClr val="336D79">
                    <a:shade val="30000"/>
                    <a:satMod val="115000"/>
                  </a:srgbClr>
                </a:gs>
                <a:gs pos="50000">
                  <a:srgbClr val="336D79">
                    <a:shade val="67500"/>
                    <a:satMod val="115000"/>
                  </a:srgbClr>
                </a:gs>
                <a:gs pos="100000">
                  <a:srgbClr val="336D79">
                    <a:shade val="100000"/>
                    <a:satMod val="115000"/>
                  </a:srgbClr>
                </a:gs>
              </a:gsLst>
              <a:lin ang="5400000" scaled="1"/>
              <a:tileRect/>
            </a:gradFill>
            <a:ln w="635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dirty="0">
                  <a:solidFill>
                    <a:schemeClr val="tx1"/>
                  </a:solidFill>
                </a:rPr>
                <a:t>2. Network Interoperability</a:t>
              </a:r>
            </a:p>
          </p:txBody>
        </p:sp>
        <p:sp>
          <p:nvSpPr>
            <p:cNvPr id="13" name="Cube 12"/>
            <p:cNvSpPr/>
            <p:nvPr/>
          </p:nvSpPr>
          <p:spPr>
            <a:xfrm>
              <a:off x="163801" y="5096519"/>
              <a:ext cx="5665499" cy="539105"/>
            </a:xfrm>
            <a:prstGeom prst="cube">
              <a:avLst>
                <a:gd name="adj" fmla="val 15625"/>
              </a:avLst>
            </a:prstGeom>
            <a:gradFill flip="none" rotWithShape="1">
              <a:gsLst>
                <a:gs pos="0">
                  <a:srgbClr val="336D79">
                    <a:shade val="30000"/>
                    <a:satMod val="115000"/>
                  </a:srgbClr>
                </a:gs>
                <a:gs pos="50000">
                  <a:srgbClr val="336D79">
                    <a:shade val="67500"/>
                    <a:satMod val="115000"/>
                  </a:srgbClr>
                </a:gs>
                <a:gs pos="100000">
                  <a:srgbClr val="336D79">
                    <a:shade val="100000"/>
                    <a:satMod val="115000"/>
                  </a:srgbClr>
                </a:gs>
              </a:gsLst>
              <a:lin ang="5400000" scaled="1"/>
              <a:tileRect/>
            </a:gradFill>
            <a:ln w="6350">
              <a:solidFill>
                <a:srgbClr val="00336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en-US" sz="1200" dirty="0">
                  <a:solidFill>
                    <a:schemeClr val="tx1"/>
                  </a:solidFill>
                </a:rPr>
                <a:t>1. Basic Connectivity</a:t>
              </a:r>
            </a:p>
          </p:txBody>
        </p:sp>
        <p:sp>
          <p:nvSpPr>
            <p:cNvPr id="20" name="Rounded Rectangle 19"/>
            <p:cNvSpPr/>
            <p:nvPr/>
          </p:nvSpPr>
          <p:spPr>
            <a:xfrm>
              <a:off x="2721605" y="3169177"/>
              <a:ext cx="170161" cy="694881"/>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3</a:t>
              </a:r>
            </a:p>
          </p:txBody>
        </p:sp>
        <p:sp>
          <p:nvSpPr>
            <p:cNvPr id="21" name="Rounded Rectangle 20"/>
            <p:cNvSpPr/>
            <p:nvPr/>
          </p:nvSpPr>
          <p:spPr>
            <a:xfrm>
              <a:off x="2918634" y="3169177"/>
              <a:ext cx="171953" cy="694881"/>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4</a:t>
              </a:r>
            </a:p>
          </p:txBody>
        </p:sp>
        <p:sp>
          <p:nvSpPr>
            <p:cNvPr id="22" name="Rounded Rectangle 21"/>
            <p:cNvSpPr/>
            <p:nvPr/>
          </p:nvSpPr>
          <p:spPr>
            <a:xfrm>
              <a:off x="3110290" y="3169177"/>
              <a:ext cx="171953" cy="1259949"/>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5</a:t>
              </a:r>
            </a:p>
          </p:txBody>
        </p:sp>
        <p:sp>
          <p:nvSpPr>
            <p:cNvPr id="23" name="Rounded Rectangle 22"/>
            <p:cNvSpPr/>
            <p:nvPr/>
          </p:nvSpPr>
          <p:spPr>
            <a:xfrm>
              <a:off x="3309111" y="3175286"/>
              <a:ext cx="171953" cy="694881"/>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6</a:t>
              </a:r>
            </a:p>
          </p:txBody>
        </p:sp>
        <p:sp>
          <p:nvSpPr>
            <p:cNvPr id="24" name="Rounded Rectangle 23"/>
            <p:cNvSpPr/>
            <p:nvPr/>
          </p:nvSpPr>
          <p:spPr>
            <a:xfrm>
              <a:off x="3506141" y="3175286"/>
              <a:ext cx="173744" cy="1259949"/>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7</a:t>
              </a:r>
            </a:p>
          </p:txBody>
        </p:sp>
        <p:sp>
          <p:nvSpPr>
            <p:cNvPr id="25" name="Rounded Rectangle 24"/>
            <p:cNvSpPr/>
            <p:nvPr/>
          </p:nvSpPr>
          <p:spPr>
            <a:xfrm>
              <a:off x="3699588" y="3175286"/>
              <a:ext cx="171953" cy="1259949"/>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8</a:t>
              </a:r>
            </a:p>
          </p:txBody>
        </p:sp>
        <p:sp>
          <p:nvSpPr>
            <p:cNvPr id="26" name="Rounded Rectangle 25"/>
            <p:cNvSpPr/>
            <p:nvPr/>
          </p:nvSpPr>
          <p:spPr>
            <a:xfrm>
              <a:off x="3903783" y="3169177"/>
              <a:ext cx="173744" cy="694881"/>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9</a:t>
              </a:r>
            </a:p>
          </p:txBody>
        </p:sp>
        <p:sp>
          <p:nvSpPr>
            <p:cNvPr id="27" name="Rounded Rectangle 26"/>
            <p:cNvSpPr/>
            <p:nvPr/>
          </p:nvSpPr>
          <p:spPr>
            <a:xfrm>
              <a:off x="4102603" y="3175286"/>
              <a:ext cx="171953" cy="694881"/>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000" dirty="0">
                  <a:solidFill>
                    <a:schemeClr val="tx1"/>
                  </a:solidFill>
                </a:rPr>
                <a:t>10</a:t>
              </a:r>
            </a:p>
          </p:txBody>
        </p:sp>
        <p:sp>
          <p:nvSpPr>
            <p:cNvPr id="28" name="Rounded Rectangle 27"/>
            <p:cNvSpPr/>
            <p:nvPr/>
          </p:nvSpPr>
          <p:spPr>
            <a:xfrm>
              <a:off x="4306798" y="3181395"/>
              <a:ext cx="173745" cy="694881"/>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000" dirty="0">
                  <a:solidFill>
                    <a:schemeClr val="tx1"/>
                  </a:solidFill>
                </a:rPr>
                <a:t>11</a:t>
              </a:r>
            </a:p>
          </p:txBody>
        </p:sp>
        <p:sp>
          <p:nvSpPr>
            <p:cNvPr id="29" name="Rounded Rectangle 28"/>
            <p:cNvSpPr/>
            <p:nvPr/>
          </p:nvSpPr>
          <p:spPr>
            <a:xfrm>
              <a:off x="4510992" y="3175286"/>
              <a:ext cx="171953" cy="1259949"/>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dirty="0">
                  <a:solidFill>
                    <a:schemeClr val="tx1"/>
                  </a:solidFill>
                </a:rPr>
                <a:t>12</a:t>
              </a:r>
            </a:p>
          </p:txBody>
        </p:sp>
        <p:sp>
          <p:nvSpPr>
            <p:cNvPr id="30" name="Rounded Rectangle 29"/>
            <p:cNvSpPr/>
            <p:nvPr/>
          </p:nvSpPr>
          <p:spPr>
            <a:xfrm>
              <a:off x="4715187" y="3175286"/>
              <a:ext cx="171953" cy="1259949"/>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dirty="0">
                  <a:solidFill>
                    <a:schemeClr val="tx1"/>
                  </a:solidFill>
                </a:rPr>
                <a:t>13</a:t>
              </a:r>
            </a:p>
          </p:txBody>
        </p:sp>
        <p:sp>
          <p:nvSpPr>
            <p:cNvPr id="31" name="Rounded Rectangle 30"/>
            <p:cNvSpPr/>
            <p:nvPr/>
          </p:nvSpPr>
          <p:spPr>
            <a:xfrm>
              <a:off x="4919381" y="3181395"/>
              <a:ext cx="173745" cy="1259949"/>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dirty="0">
                  <a:solidFill>
                    <a:schemeClr val="tx1"/>
                  </a:solidFill>
                </a:rPr>
                <a:t>14</a:t>
              </a:r>
            </a:p>
          </p:txBody>
        </p:sp>
        <p:sp>
          <p:nvSpPr>
            <p:cNvPr id="32" name="Rounded Rectangle 31"/>
            <p:cNvSpPr/>
            <p:nvPr/>
          </p:nvSpPr>
          <p:spPr>
            <a:xfrm>
              <a:off x="5107455" y="4641410"/>
              <a:ext cx="170161" cy="891892"/>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000" dirty="0">
                  <a:solidFill>
                    <a:schemeClr val="tx1"/>
                  </a:solidFill>
                </a:rPr>
                <a:t>15</a:t>
              </a:r>
            </a:p>
          </p:txBody>
        </p:sp>
        <p:sp>
          <p:nvSpPr>
            <p:cNvPr id="33" name="Rounded Rectangle 32"/>
            <p:cNvSpPr/>
            <p:nvPr/>
          </p:nvSpPr>
          <p:spPr>
            <a:xfrm>
              <a:off x="5277617" y="3161541"/>
              <a:ext cx="173745" cy="1261477"/>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dirty="0">
                  <a:solidFill>
                    <a:schemeClr val="tx1"/>
                  </a:solidFill>
                </a:rPr>
                <a:t>16</a:t>
              </a:r>
            </a:p>
          </p:txBody>
        </p:sp>
        <p:sp>
          <p:nvSpPr>
            <p:cNvPr id="34" name="Rounded Rectangle 33"/>
            <p:cNvSpPr/>
            <p:nvPr/>
          </p:nvSpPr>
          <p:spPr>
            <a:xfrm>
              <a:off x="2461883" y="4655154"/>
              <a:ext cx="171953" cy="891892"/>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2</a:t>
              </a:r>
            </a:p>
          </p:txBody>
        </p:sp>
        <p:sp>
          <p:nvSpPr>
            <p:cNvPr id="35" name="Rounded Rectangle 34"/>
            <p:cNvSpPr/>
            <p:nvPr/>
          </p:nvSpPr>
          <p:spPr>
            <a:xfrm>
              <a:off x="2270227" y="4647518"/>
              <a:ext cx="173744" cy="893418"/>
            </a:xfrm>
            <a:prstGeom prst="roundRect">
              <a:avLst/>
            </a:prstGeom>
            <a:solidFill>
              <a:srgbClr val="FFFF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100" dirty="0">
                  <a:solidFill>
                    <a:schemeClr val="tx1"/>
                  </a:solidFill>
                </a:rPr>
                <a:t>1</a:t>
              </a:r>
            </a:p>
          </p:txBody>
        </p:sp>
        <p:sp>
          <p:nvSpPr>
            <p:cNvPr id="99" name="Rounded Rectangle 98"/>
            <p:cNvSpPr/>
            <p:nvPr/>
          </p:nvSpPr>
          <p:spPr>
            <a:xfrm>
              <a:off x="2037374" y="1301397"/>
              <a:ext cx="168371" cy="421510"/>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dirty="0">
                  <a:solidFill>
                    <a:srgbClr val="CC0000"/>
                  </a:solidFill>
                </a:rPr>
                <a:t>0</a:t>
              </a:r>
            </a:p>
          </p:txBody>
        </p:sp>
        <p:sp>
          <p:nvSpPr>
            <p:cNvPr id="101" name="Rounded Rectangle 100"/>
            <p:cNvSpPr/>
            <p:nvPr/>
          </p:nvSpPr>
          <p:spPr>
            <a:xfrm>
              <a:off x="2078571" y="3697593"/>
              <a:ext cx="170163" cy="778878"/>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dirty="0">
                  <a:solidFill>
                    <a:srgbClr val="CC0000"/>
                  </a:solidFill>
                </a:rPr>
                <a:t>0</a:t>
              </a:r>
            </a:p>
          </p:txBody>
        </p:sp>
        <p:sp>
          <p:nvSpPr>
            <p:cNvPr id="102" name="Rounded Rectangle 101"/>
            <p:cNvSpPr/>
            <p:nvPr/>
          </p:nvSpPr>
          <p:spPr>
            <a:xfrm>
              <a:off x="2230821" y="1295288"/>
              <a:ext cx="171953" cy="1030869"/>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dirty="0">
                  <a:solidFill>
                    <a:srgbClr val="CC0000"/>
                  </a:solidFill>
                </a:rPr>
                <a:t>1</a:t>
              </a:r>
            </a:p>
          </p:txBody>
        </p:sp>
        <p:sp>
          <p:nvSpPr>
            <p:cNvPr id="103" name="Rounded Rectangle 102"/>
            <p:cNvSpPr/>
            <p:nvPr/>
          </p:nvSpPr>
          <p:spPr>
            <a:xfrm>
              <a:off x="3511514" y="1301397"/>
              <a:ext cx="170163" cy="421510"/>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dirty="0">
                  <a:solidFill>
                    <a:srgbClr val="CC0000"/>
                  </a:solidFill>
                </a:rPr>
                <a:t>7</a:t>
              </a:r>
            </a:p>
          </p:txBody>
        </p:sp>
        <p:sp>
          <p:nvSpPr>
            <p:cNvPr id="104" name="Rounded Rectangle 103"/>
            <p:cNvSpPr/>
            <p:nvPr/>
          </p:nvSpPr>
          <p:spPr>
            <a:xfrm>
              <a:off x="4120515" y="1301397"/>
              <a:ext cx="170163" cy="421510"/>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dirty="0">
                  <a:solidFill>
                    <a:srgbClr val="CC0000"/>
                  </a:solidFill>
                </a:rPr>
                <a:t>10</a:t>
              </a:r>
            </a:p>
          </p:txBody>
        </p:sp>
        <p:sp>
          <p:nvSpPr>
            <p:cNvPr id="105" name="Rounded Rectangle 104"/>
            <p:cNvSpPr/>
            <p:nvPr/>
          </p:nvSpPr>
          <p:spPr>
            <a:xfrm>
              <a:off x="5472856" y="1305979"/>
              <a:ext cx="171953" cy="3714179"/>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dirty="0">
                  <a:solidFill>
                    <a:srgbClr val="CC0000"/>
                  </a:solidFill>
                </a:rPr>
                <a:t>17</a:t>
              </a:r>
            </a:p>
          </p:txBody>
        </p:sp>
        <p:sp>
          <p:nvSpPr>
            <p:cNvPr id="112" name="Rounded Rectangle 111"/>
            <p:cNvSpPr/>
            <p:nvPr/>
          </p:nvSpPr>
          <p:spPr>
            <a:xfrm>
              <a:off x="2431434" y="1305979"/>
              <a:ext cx="171953" cy="421510"/>
            </a:xfrm>
            <a:prstGeom prst="roundRect">
              <a:avLst/>
            </a:prstGeom>
            <a:solidFill>
              <a:srgbClr val="FFC000"/>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sz="1100" dirty="0">
                  <a:solidFill>
                    <a:srgbClr val="CC0000"/>
                  </a:solidFill>
                </a:rPr>
                <a:t>2</a:t>
              </a: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34"/>
          <p:cNvSpPr>
            <a:spLocks noGrp="1"/>
          </p:cNvSpPr>
          <p:nvPr>
            <p:ph type="title"/>
          </p:nvPr>
        </p:nvSpPr>
        <p:spPr/>
        <p:txBody>
          <a:bodyPr>
            <a:normAutofit/>
          </a:bodyPr>
          <a:lstStyle/>
          <a:p>
            <a:pPr>
              <a:defRPr/>
            </a:pPr>
            <a:r>
              <a:rPr dirty="0" smtClean="0"/>
              <a:t>SGIP Open Process for Smart Grid Standards</a:t>
            </a:r>
            <a:endParaRPr dirty="0"/>
          </a:p>
        </p:txBody>
      </p:sp>
      <p:sp>
        <p:nvSpPr>
          <p:cNvPr id="22530" name="Content Placeholder 35"/>
          <p:cNvSpPr>
            <a:spLocks noGrp="1"/>
          </p:cNvSpPr>
          <p:nvPr>
            <p:ph idx="1"/>
          </p:nvPr>
        </p:nvSpPr>
        <p:spPr>
          <a:xfrm>
            <a:off x="381000" y="1295400"/>
            <a:ext cx="2963863" cy="4900613"/>
          </a:xfrm>
        </p:spPr>
        <p:txBody>
          <a:bodyPr/>
          <a:lstStyle/>
          <a:p>
            <a:r>
              <a:rPr lang="en-US" sz="2000" smtClean="0">
                <a:ea typeface="ＭＳ Ｐゴシック"/>
                <a:cs typeface="ＭＳ Ｐゴシック"/>
              </a:rPr>
              <a:t>SGIP Encourages Regulatory &amp; Stakeholder Participation in SGIP Working Groups</a:t>
            </a:r>
          </a:p>
          <a:p>
            <a:r>
              <a:rPr lang="en-US" sz="2000" smtClean="0">
                <a:ea typeface="ＭＳ Ｐゴシック"/>
                <a:cs typeface="ＭＳ Ｐゴシック"/>
              </a:rPr>
              <a:t>Stakeholder Selection of SGIP Governing Board Facilitates Input to the Board</a:t>
            </a:r>
          </a:p>
          <a:p>
            <a:r>
              <a:rPr lang="en-US" sz="2000" smtClean="0">
                <a:ea typeface="ＭＳ Ｐゴシック"/>
                <a:cs typeface="ＭＳ Ｐゴシック"/>
              </a:rPr>
              <a:t>SDO procedures generally provide opportunities for input</a:t>
            </a:r>
          </a:p>
          <a:p>
            <a:pPr lvl="1"/>
            <a:r>
              <a:rPr lang="en-US" smtClean="0">
                <a:ea typeface="ＭＳ Ｐゴシック"/>
              </a:rPr>
              <a:t>Open SDO process facilitates FERC adoption of standards</a:t>
            </a:r>
          </a:p>
          <a:p>
            <a:pPr lvl="1"/>
            <a:r>
              <a:rPr lang="en-US" smtClean="0">
                <a:ea typeface="ＭＳ Ｐゴシック"/>
              </a:rPr>
              <a:t>Many Standards now available to regulators without charge</a:t>
            </a:r>
          </a:p>
        </p:txBody>
      </p:sp>
      <p:sp>
        <p:nvSpPr>
          <p:cNvPr id="22531" name="Slide Number Placeholder 1"/>
          <p:cNvSpPr>
            <a:spLocks noGrp="1"/>
          </p:cNvSpPr>
          <p:nvPr>
            <p:ph type="sldNum" sz="quarter" idx="12"/>
          </p:nvPr>
        </p:nvSpPr>
        <p:spPr bwMode="auto">
          <a:noFill/>
          <a:ln>
            <a:miter lim="800000"/>
            <a:headEnd/>
            <a:tailEnd/>
          </a:ln>
        </p:spPr>
        <p:txBody>
          <a:bodyPr/>
          <a:lstStyle/>
          <a:p>
            <a:fld id="{E099DDEF-949F-46D4-A5DB-F6A249B5C3B3}" type="slidenum">
              <a:rPr lang="en-US" smtClean="0">
                <a:ea typeface="ＭＳ Ｐゴシック"/>
                <a:cs typeface="ＭＳ Ｐゴシック"/>
              </a:rPr>
              <a:pPr/>
              <a:t>6</a:t>
            </a:fld>
            <a:endParaRPr lang="en-US" smtClean="0">
              <a:ea typeface="ＭＳ Ｐゴシック"/>
              <a:cs typeface="ＭＳ Ｐゴシック"/>
            </a:endParaRPr>
          </a:p>
        </p:txBody>
      </p:sp>
      <p:grpSp>
        <p:nvGrpSpPr>
          <p:cNvPr id="22532" name="Group 15"/>
          <p:cNvGrpSpPr>
            <a:grpSpLocks/>
          </p:cNvGrpSpPr>
          <p:nvPr/>
        </p:nvGrpSpPr>
        <p:grpSpPr bwMode="auto">
          <a:xfrm>
            <a:off x="3573463" y="1166813"/>
            <a:ext cx="4960937" cy="5310187"/>
            <a:chOff x="3573463" y="1166813"/>
            <a:chExt cx="5040312" cy="5262562"/>
          </a:xfrm>
        </p:grpSpPr>
        <p:sp>
          <p:nvSpPr>
            <p:cNvPr id="8" name="Flowchart: Process 7"/>
            <p:cNvSpPr/>
            <p:nvPr/>
          </p:nvSpPr>
          <p:spPr bwMode="auto">
            <a:xfrm>
              <a:off x="3573463" y="1166813"/>
              <a:ext cx="5040312" cy="725273"/>
            </a:xfrm>
            <a:prstGeom prst="flowChartProcess">
              <a:avLst/>
            </a:prstGeom>
            <a:solidFill>
              <a:srgbClr val="CCECFF"/>
            </a:solidFill>
            <a:ln w="28575" cap="flat" cmpd="sng" algn="ctr">
              <a:solidFill>
                <a:srgbClr val="000066"/>
              </a:solidFill>
              <a:prstDash val="solid"/>
              <a:round/>
              <a:headEnd type="none" w="med" len="med"/>
              <a:tailEnd type="none" w="med" len="med"/>
            </a:ln>
            <a:effectLst/>
          </p:spPr>
          <p:txBody>
            <a:bodyPr wrap="none" anchor="ctr"/>
            <a:lstStyle/>
            <a:p>
              <a:pPr eaLnBrk="0" hangingPunct="0">
                <a:defRPr/>
              </a:pPr>
              <a:r>
                <a:rPr lang="en-US" sz="1200" dirty="0">
                  <a:solidFill>
                    <a:srgbClr val="000066"/>
                  </a:solidFill>
                  <a:latin typeface="+mn-lt"/>
                  <a:ea typeface="ＭＳ Ｐゴシック" pitchFamily="-110" charset="-128"/>
                  <a:cs typeface="+mn-cs"/>
                </a:rPr>
                <a:t>SGIP Governing Board</a:t>
              </a:r>
            </a:p>
            <a:p>
              <a:pPr marL="120650" indent="-120650" eaLnBrk="0" hangingPunct="0">
                <a:buFont typeface="Arial" pitchFamily="34" charset="0"/>
                <a:buChar char="•"/>
                <a:defRPr/>
              </a:pPr>
              <a:r>
                <a:rPr lang="en-US" sz="1200" dirty="0">
                  <a:solidFill>
                    <a:srgbClr val="000066"/>
                  </a:solidFill>
                  <a:latin typeface="+mn-lt"/>
                  <a:ea typeface="ＭＳ Ｐゴシック" pitchFamily="-110" charset="-128"/>
                  <a:cs typeface="+mn-cs"/>
                </a:rPr>
                <a:t>Identifies Need for New or Harmonized Standard</a:t>
              </a:r>
            </a:p>
            <a:p>
              <a:pPr marL="120650" indent="-120650" eaLnBrk="0" hangingPunct="0">
                <a:buFont typeface="Arial" pitchFamily="34" charset="0"/>
                <a:buChar char="•"/>
                <a:defRPr/>
              </a:pPr>
              <a:r>
                <a:rPr lang="en-US" sz="1200" dirty="0">
                  <a:solidFill>
                    <a:srgbClr val="000066"/>
                  </a:solidFill>
                  <a:latin typeface="+mn-lt"/>
                  <a:ea typeface="ＭＳ Ｐゴシック" pitchFamily="-110" charset="-128"/>
                  <a:cs typeface="+mn-cs"/>
                </a:rPr>
                <a:t>Charters Priority Action Plan Working Group (PAP)</a:t>
              </a:r>
            </a:p>
          </p:txBody>
        </p:sp>
        <p:sp>
          <p:nvSpPr>
            <p:cNvPr id="22534" name="Flowchart: Process 8"/>
            <p:cNvSpPr>
              <a:spLocks noChangeArrowheads="1"/>
            </p:cNvSpPr>
            <p:nvPr/>
          </p:nvSpPr>
          <p:spPr bwMode="auto">
            <a:xfrm>
              <a:off x="3573463" y="2121783"/>
              <a:ext cx="5040312" cy="726847"/>
            </a:xfrm>
            <a:prstGeom prst="flowChartProcess">
              <a:avLst/>
            </a:prstGeom>
            <a:solidFill>
              <a:srgbClr val="CCECFF"/>
            </a:solidFill>
            <a:ln w="28575" algn="ctr">
              <a:solidFill>
                <a:srgbClr val="000066"/>
              </a:solidFill>
              <a:round/>
              <a:headEnd/>
              <a:tailEnd/>
            </a:ln>
          </p:spPr>
          <p:txBody>
            <a:bodyPr wrap="none" anchor="ctr"/>
            <a:lstStyle/>
            <a:p>
              <a:pPr eaLnBrk="0" hangingPunct="0"/>
              <a:r>
                <a:rPr lang="en-US" sz="1200">
                  <a:solidFill>
                    <a:srgbClr val="000066"/>
                  </a:solidFill>
                  <a:latin typeface="Calibri" pitchFamily="34" charset="0"/>
                </a:rPr>
                <a:t>SGIP PAP Working Group</a:t>
              </a:r>
            </a:p>
            <a:p>
              <a:pPr eaLnBrk="0" hangingPunct="0">
                <a:buFont typeface="Arial" charset="0"/>
                <a:buChar char="•"/>
              </a:pPr>
              <a:r>
                <a:rPr lang="en-US" sz="1200">
                  <a:solidFill>
                    <a:srgbClr val="000066"/>
                  </a:solidFill>
                  <a:latin typeface="Calibri" pitchFamily="34" charset="0"/>
                </a:rPr>
                <a:t>Initiates Coordination with Standards Organization</a:t>
              </a:r>
            </a:p>
            <a:p>
              <a:pPr eaLnBrk="0" hangingPunct="0">
                <a:buFont typeface="Arial" charset="0"/>
                <a:buChar char="•"/>
              </a:pPr>
              <a:r>
                <a:rPr lang="en-US" sz="1200">
                  <a:solidFill>
                    <a:srgbClr val="000066"/>
                  </a:solidFill>
                  <a:latin typeface="Calibri" pitchFamily="34" charset="0"/>
                </a:rPr>
                <a:t>Defines Use Cases &amp; Specifies Requirements for New Standards</a:t>
              </a:r>
            </a:p>
          </p:txBody>
        </p:sp>
        <p:sp>
          <p:nvSpPr>
            <p:cNvPr id="22535" name="Flowchart: Process 9"/>
            <p:cNvSpPr>
              <a:spLocks noChangeArrowheads="1"/>
            </p:cNvSpPr>
            <p:nvPr/>
          </p:nvSpPr>
          <p:spPr bwMode="auto">
            <a:xfrm>
              <a:off x="3573463" y="3078326"/>
              <a:ext cx="5040312" cy="725274"/>
            </a:xfrm>
            <a:prstGeom prst="flowChartProcess">
              <a:avLst/>
            </a:prstGeom>
            <a:solidFill>
              <a:srgbClr val="DFCAFE"/>
            </a:solidFill>
            <a:ln w="28575" algn="ctr">
              <a:solidFill>
                <a:srgbClr val="660066"/>
              </a:solidFill>
              <a:round/>
              <a:headEnd/>
              <a:tailEnd/>
            </a:ln>
          </p:spPr>
          <p:txBody>
            <a:bodyPr wrap="none" anchor="ctr"/>
            <a:lstStyle/>
            <a:p>
              <a:pPr eaLnBrk="0" hangingPunct="0"/>
              <a:r>
                <a:rPr lang="en-US" sz="1200">
                  <a:solidFill>
                    <a:srgbClr val="660066"/>
                  </a:solidFill>
                  <a:latin typeface="Calibri" pitchFamily="34" charset="0"/>
                </a:rPr>
                <a:t>Standard Setting Organization/Standard Developing Organization</a:t>
              </a:r>
            </a:p>
            <a:p>
              <a:pPr eaLnBrk="0" hangingPunct="0">
                <a:buFont typeface="Arial" charset="0"/>
                <a:buChar char="•"/>
              </a:pPr>
              <a:r>
                <a:rPr lang="en-US" sz="1200">
                  <a:solidFill>
                    <a:srgbClr val="660066"/>
                  </a:solidFill>
                  <a:latin typeface="Calibri" pitchFamily="34" charset="0"/>
                </a:rPr>
                <a:t>Develops and/or Harmonizes Standard(s) under SSO/SDO Procedures</a:t>
              </a:r>
            </a:p>
            <a:p>
              <a:pPr eaLnBrk="0" hangingPunct="0">
                <a:buFont typeface="Arial" charset="0"/>
                <a:buChar char="•"/>
              </a:pPr>
              <a:r>
                <a:rPr lang="en-US" sz="1200">
                  <a:solidFill>
                    <a:srgbClr val="660066"/>
                  </a:solidFill>
                  <a:latin typeface="Calibri" pitchFamily="34" charset="0"/>
                </a:rPr>
                <a:t>Reviews Draft Standard with SGIP PAP &amp; Publishes Standard</a:t>
              </a:r>
            </a:p>
          </p:txBody>
        </p:sp>
        <p:sp>
          <p:nvSpPr>
            <p:cNvPr id="11" name="Flowchart: Process 10"/>
            <p:cNvSpPr/>
            <p:nvPr/>
          </p:nvSpPr>
          <p:spPr bwMode="auto">
            <a:xfrm>
              <a:off x="3573463" y="4033297"/>
              <a:ext cx="5040312" cy="725273"/>
            </a:xfrm>
            <a:prstGeom prst="flowChartProcess">
              <a:avLst/>
            </a:prstGeom>
            <a:solidFill>
              <a:srgbClr val="CCECFF"/>
            </a:solidFill>
            <a:ln w="28575" cap="flat" cmpd="sng" algn="ctr">
              <a:solidFill>
                <a:srgbClr val="000066"/>
              </a:solidFill>
              <a:prstDash val="solid"/>
              <a:round/>
              <a:headEnd type="none" w="med" len="med"/>
              <a:tailEnd type="none" w="med" len="med"/>
            </a:ln>
            <a:effectLst/>
          </p:spPr>
          <p:txBody>
            <a:bodyPr wrap="none" anchor="ctr"/>
            <a:lstStyle/>
            <a:p>
              <a:pPr eaLnBrk="0" hangingPunct="0">
                <a:defRPr/>
              </a:pPr>
              <a:r>
                <a:rPr lang="en-US" sz="1200" dirty="0">
                  <a:solidFill>
                    <a:srgbClr val="000066"/>
                  </a:solidFill>
                  <a:latin typeface="+mn-lt"/>
                  <a:ea typeface="ＭＳ Ｐゴシック" pitchFamily="-110" charset="-128"/>
                  <a:cs typeface="+mn-cs"/>
                </a:rPr>
                <a:t>SGIP</a:t>
              </a:r>
            </a:p>
            <a:p>
              <a:pPr marL="120650" indent="-120650" eaLnBrk="0" hangingPunct="0">
                <a:buFont typeface="Arial" pitchFamily="34" charset="0"/>
                <a:buChar char="•"/>
                <a:defRPr/>
              </a:pPr>
              <a:r>
                <a:rPr lang="en-US" sz="1200" dirty="0">
                  <a:solidFill>
                    <a:srgbClr val="000066"/>
                  </a:solidFill>
                  <a:latin typeface="+mn-lt"/>
                  <a:ea typeface="ＭＳ Ｐゴシック" pitchFamily="-110" charset="-128"/>
                  <a:cs typeface="+mn-cs"/>
                </a:rPr>
                <a:t>Working Groups Review &amp; Recommend New Standard</a:t>
              </a:r>
            </a:p>
            <a:p>
              <a:pPr marL="120650" indent="-120650" eaLnBrk="0" hangingPunct="0">
                <a:buFont typeface="Arial" pitchFamily="34" charset="0"/>
                <a:buChar char="•"/>
                <a:defRPr/>
              </a:pPr>
              <a:r>
                <a:rPr lang="en-US" sz="1200" dirty="0">
                  <a:solidFill>
                    <a:srgbClr val="000066"/>
                  </a:solidFill>
                  <a:latin typeface="+mn-lt"/>
                  <a:ea typeface="ＭＳ Ｐゴシック" pitchFamily="-110" charset="-128"/>
                  <a:cs typeface="+mn-cs"/>
                </a:rPr>
                <a:t>Governing Board Confirms Recommendation &amp; Lists Standard</a:t>
              </a:r>
            </a:p>
          </p:txBody>
        </p:sp>
        <p:sp>
          <p:nvSpPr>
            <p:cNvPr id="12" name="Flowchart: Process 11"/>
            <p:cNvSpPr/>
            <p:nvPr/>
          </p:nvSpPr>
          <p:spPr bwMode="auto">
            <a:xfrm>
              <a:off x="3573463" y="5916491"/>
              <a:ext cx="5040312" cy="512884"/>
            </a:xfrm>
            <a:prstGeom prst="flowChartProcess">
              <a:avLst/>
            </a:prstGeom>
            <a:noFill/>
            <a:ln w="28575" cap="flat" cmpd="sng" algn="ctr">
              <a:solidFill>
                <a:schemeClr val="tx1"/>
              </a:solidFill>
              <a:prstDash val="solid"/>
              <a:round/>
              <a:headEnd type="none" w="med" len="med"/>
              <a:tailEnd type="none" w="med" len="med"/>
            </a:ln>
            <a:effectLst/>
          </p:spPr>
          <p:txBody>
            <a:bodyPr wrap="none" anchor="ctr"/>
            <a:lstStyle/>
            <a:p>
              <a:pPr eaLnBrk="0" hangingPunct="0">
                <a:defRPr/>
              </a:pPr>
              <a:r>
                <a:rPr lang="en-US" sz="1200" dirty="0">
                  <a:latin typeface="+mn-lt"/>
                  <a:ea typeface="ＭＳ Ｐゴシック" pitchFamily="-110" charset="-128"/>
                  <a:cs typeface="+mn-cs"/>
                </a:rPr>
                <a:t>FERC and/or State Commissions</a:t>
              </a:r>
            </a:p>
            <a:p>
              <a:pPr marL="120650" indent="-120650" eaLnBrk="0" hangingPunct="0">
                <a:buFont typeface="Arial" pitchFamily="34" charset="0"/>
                <a:buChar char="•"/>
                <a:defRPr/>
              </a:pPr>
              <a:r>
                <a:rPr lang="en-US" sz="1200" dirty="0">
                  <a:latin typeface="+mn-lt"/>
                  <a:ea typeface="ＭＳ Ｐゴシック" pitchFamily="-110" charset="-128"/>
                  <a:cs typeface="+mn-cs"/>
                </a:rPr>
                <a:t>May Initiate Proceedings to Consider Adoption of Standards</a:t>
              </a:r>
            </a:p>
          </p:txBody>
        </p:sp>
        <p:sp>
          <p:nvSpPr>
            <p:cNvPr id="13" name="Flowchart: Alternate Process 12"/>
            <p:cNvSpPr/>
            <p:nvPr/>
          </p:nvSpPr>
          <p:spPr bwMode="auto">
            <a:xfrm>
              <a:off x="3573463" y="4989840"/>
              <a:ext cx="5033860" cy="696955"/>
            </a:xfrm>
            <a:prstGeom prst="flowChartAlternateProcess">
              <a:avLst/>
            </a:prstGeom>
            <a:noFill/>
            <a:ln w="28575" cap="flat" cmpd="sng" algn="ctr">
              <a:solidFill>
                <a:schemeClr val="tx1"/>
              </a:solidFill>
              <a:prstDash val="solid"/>
              <a:round/>
              <a:headEnd type="none" w="med" len="med"/>
              <a:tailEnd type="none" w="med" len="med"/>
            </a:ln>
            <a:effectLst/>
          </p:spPr>
          <p:txBody>
            <a:bodyPr wrap="none" anchor="ctr"/>
            <a:lstStyle/>
            <a:p>
              <a:pPr eaLnBrk="0" hangingPunct="0">
                <a:defRPr/>
              </a:pPr>
              <a:r>
                <a:rPr lang="en-US" sz="1200" dirty="0">
                  <a:latin typeface="+mn-lt"/>
                  <a:ea typeface="ＭＳ Ｐゴシック" pitchFamily="-110" charset="-128"/>
                  <a:cs typeface="+mn-cs"/>
                </a:rPr>
                <a:t>NIST</a:t>
              </a:r>
            </a:p>
            <a:p>
              <a:pPr marL="120650" indent="-120650" eaLnBrk="0" hangingPunct="0">
                <a:buFont typeface="Arial" pitchFamily="34" charset="0"/>
                <a:buChar char="•"/>
                <a:defRPr/>
              </a:pPr>
              <a:r>
                <a:rPr lang="en-US" sz="1200" dirty="0">
                  <a:latin typeface="+mn-lt"/>
                  <a:ea typeface="ＭＳ Ｐゴシック" pitchFamily="-110" charset="-128"/>
                  <a:cs typeface="+mn-cs"/>
                </a:rPr>
                <a:t>Updates NIST SG Interoperability Framework including voluntary </a:t>
              </a:r>
              <a:br>
                <a:rPr lang="en-US" sz="1200" dirty="0">
                  <a:latin typeface="+mn-lt"/>
                  <a:ea typeface="ＭＳ Ｐゴシック" pitchFamily="-110" charset="-128"/>
                  <a:cs typeface="+mn-cs"/>
                </a:rPr>
              </a:br>
              <a:r>
                <a:rPr lang="en-US" sz="1200" dirty="0">
                  <a:latin typeface="+mn-lt"/>
                  <a:ea typeface="ＭＳ Ｐゴシック" pitchFamily="-110" charset="-128"/>
                  <a:cs typeface="+mn-cs"/>
                </a:rPr>
                <a:t>industry standards and information for Regulators</a:t>
              </a:r>
            </a:p>
          </p:txBody>
        </p:sp>
        <p:cxnSp>
          <p:nvCxnSpPr>
            <p:cNvPr id="22539" name="Elbow Connector 15"/>
            <p:cNvCxnSpPr>
              <a:cxnSpLocks noChangeShapeType="1"/>
              <a:stCxn id="8" idx="2"/>
              <a:endCxn id="22534" idx="0"/>
            </p:cNvCxnSpPr>
            <p:nvPr/>
          </p:nvCxnSpPr>
          <p:spPr bwMode="auto">
            <a:xfrm rot="5400000">
              <a:off x="5978525" y="2008188"/>
              <a:ext cx="230187" cy="1588"/>
            </a:xfrm>
            <a:prstGeom prst="bentConnector3">
              <a:avLst>
                <a:gd name="adj1" fmla="val 50000"/>
              </a:avLst>
            </a:prstGeom>
            <a:noFill/>
            <a:ln w="28575" algn="ctr">
              <a:solidFill>
                <a:schemeClr val="accent2"/>
              </a:solidFill>
              <a:round/>
              <a:headEnd/>
              <a:tailEnd type="arrow" w="med" len="med"/>
            </a:ln>
          </p:spPr>
        </p:cxnSp>
        <p:cxnSp>
          <p:nvCxnSpPr>
            <p:cNvPr id="22540" name="Elbow Connector 17"/>
            <p:cNvCxnSpPr>
              <a:cxnSpLocks noChangeShapeType="1"/>
              <a:stCxn id="22534" idx="2"/>
              <a:endCxn id="22535" idx="0"/>
            </p:cNvCxnSpPr>
            <p:nvPr/>
          </p:nvCxnSpPr>
          <p:spPr bwMode="auto">
            <a:xfrm rot="5400000">
              <a:off x="5979319" y="2963069"/>
              <a:ext cx="228600" cy="1588"/>
            </a:xfrm>
            <a:prstGeom prst="bentConnector3">
              <a:avLst>
                <a:gd name="adj1" fmla="val 50000"/>
              </a:avLst>
            </a:prstGeom>
            <a:noFill/>
            <a:ln w="28575" algn="ctr">
              <a:solidFill>
                <a:schemeClr val="accent2"/>
              </a:solidFill>
              <a:round/>
              <a:headEnd/>
              <a:tailEnd type="arrow" w="med" len="med"/>
            </a:ln>
          </p:spPr>
        </p:cxnSp>
        <p:cxnSp>
          <p:nvCxnSpPr>
            <p:cNvPr id="22541" name="Elbow Connector 19"/>
            <p:cNvCxnSpPr>
              <a:cxnSpLocks noChangeShapeType="1"/>
              <a:stCxn id="22535" idx="2"/>
              <a:endCxn id="11" idx="0"/>
            </p:cNvCxnSpPr>
            <p:nvPr/>
          </p:nvCxnSpPr>
          <p:spPr bwMode="auto">
            <a:xfrm rot="5400000">
              <a:off x="5979319" y="3918744"/>
              <a:ext cx="228600" cy="1588"/>
            </a:xfrm>
            <a:prstGeom prst="bentConnector3">
              <a:avLst>
                <a:gd name="adj1" fmla="val 50000"/>
              </a:avLst>
            </a:prstGeom>
            <a:noFill/>
            <a:ln w="28575" algn="ctr">
              <a:solidFill>
                <a:schemeClr val="accent2"/>
              </a:solidFill>
              <a:round/>
              <a:headEnd/>
              <a:tailEnd type="arrow" w="med" len="med"/>
            </a:ln>
          </p:spPr>
        </p:cxnSp>
        <p:cxnSp>
          <p:nvCxnSpPr>
            <p:cNvPr id="22542" name="Elbow Connector 19"/>
            <p:cNvCxnSpPr>
              <a:cxnSpLocks noChangeShapeType="1"/>
            </p:cNvCxnSpPr>
            <p:nvPr/>
          </p:nvCxnSpPr>
          <p:spPr bwMode="auto">
            <a:xfrm rot="5400000">
              <a:off x="5938044" y="4860131"/>
              <a:ext cx="228600" cy="1588"/>
            </a:xfrm>
            <a:prstGeom prst="bentConnector3">
              <a:avLst>
                <a:gd name="adj1" fmla="val 50000"/>
              </a:avLst>
            </a:prstGeom>
            <a:noFill/>
            <a:ln w="28575" algn="ctr">
              <a:solidFill>
                <a:schemeClr val="accent2"/>
              </a:solidFill>
              <a:round/>
              <a:headEnd/>
              <a:tailEnd type="arrow" w="med" len="med"/>
            </a:ln>
          </p:spPr>
        </p:cxnSp>
        <p:cxnSp>
          <p:nvCxnSpPr>
            <p:cNvPr id="22543" name="Elbow Connector 19"/>
            <p:cNvCxnSpPr>
              <a:cxnSpLocks noChangeShapeType="1"/>
            </p:cNvCxnSpPr>
            <p:nvPr/>
          </p:nvCxnSpPr>
          <p:spPr bwMode="auto">
            <a:xfrm rot="5400000">
              <a:off x="5938044" y="5796756"/>
              <a:ext cx="228600" cy="1588"/>
            </a:xfrm>
            <a:prstGeom prst="bentConnector3">
              <a:avLst>
                <a:gd name="adj1" fmla="val 50000"/>
              </a:avLst>
            </a:prstGeom>
            <a:noFill/>
            <a:ln w="28575" algn="ctr">
              <a:solidFill>
                <a:schemeClr val="accent2"/>
              </a:solidFill>
              <a:round/>
              <a:headEnd/>
              <a:tailEnd type="arrow" w="med" len="med"/>
            </a:ln>
          </p:spPr>
        </p:cxn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274638"/>
            <a:ext cx="6934200" cy="715962"/>
          </a:xfrm>
        </p:spPr>
        <p:txBody>
          <a:bodyPr vert="horz">
            <a:normAutofit/>
          </a:bodyPr>
          <a:lstStyle/>
          <a:p>
            <a:pPr>
              <a:defRPr/>
            </a:pPr>
            <a:r>
              <a:rPr dirty="0" smtClean="0"/>
              <a:t>September 2010 PAP Timeline Status</a:t>
            </a:r>
            <a:endParaRPr dirty="0"/>
          </a:p>
        </p:txBody>
      </p:sp>
      <p:sp>
        <p:nvSpPr>
          <p:cNvPr id="61" name="Footer Placeholder 4"/>
          <p:cNvSpPr txBox="1">
            <a:spLocks/>
          </p:cNvSpPr>
          <p:nvPr/>
        </p:nvSpPr>
        <p:spPr>
          <a:xfrm>
            <a:off x="2743200" y="6477000"/>
            <a:ext cx="3733800" cy="304800"/>
          </a:xfrm>
          <a:prstGeom prst="rect">
            <a:avLst/>
          </a:prstGeom>
        </p:spPr>
        <p:txBody>
          <a:bodyPr/>
          <a:lstStyle>
            <a:lvl1pPr algn="ctr">
              <a:defRPr sz="1200"/>
            </a:lvl1pPr>
          </a:lstStyle>
          <a:p>
            <a:pPr fontAlgn="auto">
              <a:spcBef>
                <a:spcPts val="0"/>
              </a:spcBef>
              <a:spcAft>
                <a:spcPts val="0"/>
              </a:spcAft>
              <a:defRPr/>
            </a:pPr>
            <a:r>
              <a:rPr lang="en-US" b="0" smtClean="0">
                <a:latin typeface="+mn-lt"/>
                <a:ea typeface="+mn-ea"/>
                <a:cs typeface="+mn-cs"/>
              </a:rPr>
              <a:t>September 2010 Activities - PMO Monthly Report</a:t>
            </a:r>
            <a:endParaRPr lang="en-US" b="0" dirty="0">
              <a:latin typeface="+mn-lt"/>
              <a:ea typeface="+mn-ea"/>
              <a:cs typeface="+mn-cs"/>
            </a:endParaRPr>
          </a:p>
        </p:txBody>
      </p:sp>
      <p:grpSp>
        <p:nvGrpSpPr>
          <p:cNvPr id="24579" name="Group 59"/>
          <p:cNvGrpSpPr>
            <a:grpSpLocks/>
          </p:cNvGrpSpPr>
          <p:nvPr/>
        </p:nvGrpSpPr>
        <p:grpSpPr bwMode="auto">
          <a:xfrm>
            <a:off x="122238" y="1371600"/>
            <a:ext cx="8412162" cy="4800600"/>
            <a:chOff x="122007" y="1371600"/>
            <a:chExt cx="8869593" cy="4800600"/>
          </a:xfrm>
        </p:grpSpPr>
        <p:cxnSp>
          <p:nvCxnSpPr>
            <p:cNvPr id="24580" name="Straight Connector 65"/>
            <p:cNvCxnSpPr>
              <a:cxnSpLocks noChangeShapeType="1"/>
            </p:cNvCxnSpPr>
            <p:nvPr/>
          </p:nvCxnSpPr>
          <p:spPr bwMode="auto">
            <a:xfrm>
              <a:off x="645812" y="3738980"/>
              <a:ext cx="457200" cy="0"/>
            </a:xfrm>
            <a:prstGeom prst="line">
              <a:avLst/>
            </a:prstGeom>
            <a:noFill/>
            <a:ln w="73025" algn="ctr">
              <a:solidFill>
                <a:schemeClr val="accent1"/>
              </a:solidFill>
              <a:round/>
              <a:headEnd/>
              <a:tailEnd/>
            </a:ln>
          </p:spPr>
        </p:cxnSp>
        <p:cxnSp>
          <p:nvCxnSpPr>
            <p:cNvPr id="24581" name="Straight Connector 66"/>
            <p:cNvCxnSpPr>
              <a:cxnSpLocks noChangeShapeType="1"/>
            </p:cNvCxnSpPr>
            <p:nvPr/>
          </p:nvCxnSpPr>
          <p:spPr bwMode="auto">
            <a:xfrm rot="5400000">
              <a:off x="544094" y="3382501"/>
              <a:ext cx="685800" cy="0"/>
            </a:xfrm>
            <a:prstGeom prst="line">
              <a:avLst/>
            </a:prstGeom>
            <a:noFill/>
            <a:ln w="28575" algn="ctr">
              <a:solidFill>
                <a:schemeClr val="accent1"/>
              </a:solidFill>
              <a:round/>
              <a:headEnd/>
              <a:tailEnd/>
            </a:ln>
          </p:spPr>
        </p:cxnSp>
        <p:sp>
          <p:nvSpPr>
            <p:cNvPr id="24582" name="Oval 67"/>
            <p:cNvSpPr>
              <a:spLocks noChangeArrowheads="1"/>
            </p:cNvSpPr>
            <p:nvPr/>
          </p:nvSpPr>
          <p:spPr bwMode="auto">
            <a:xfrm>
              <a:off x="1003700" y="3662780"/>
              <a:ext cx="152400" cy="152400"/>
            </a:xfrm>
            <a:prstGeom prst="ellipse">
              <a:avLst/>
            </a:prstGeom>
            <a:solidFill>
              <a:schemeClr val="accent2"/>
            </a:solidFill>
            <a:ln w="0" algn="ctr">
              <a:noFill/>
              <a:round/>
              <a:headEnd/>
              <a:tailEnd/>
            </a:ln>
          </p:spPr>
          <p:txBody>
            <a:bodyPr wrap="none" anchor="ctr"/>
            <a:lstStyle/>
            <a:p>
              <a:pPr algn="ctr" eaLnBrk="0" hangingPunct="0"/>
              <a:endParaRPr lang="en-US" sz="2400">
                <a:latin typeface="Times New Roman" pitchFamily="18" charset="0"/>
              </a:endParaRPr>
            </a:p>
          </p:txBody>
        </p:sp>
        <p:cxnSp>
          <p:nvCxnSpPr>
            <p:cNvPr id="24583" name="Straight Connector 68"/>
            <p:cNvCxnSpPr>
              <a:cxnSpLocks noChangeShapeType="1"/>
              <a:stCxn id="24587" idx="2"/>
            </p:cNvCxnSpPr>
            <p:nvPr/>
          </p:nvCxnSpPr>
          <p:spPr bwMode="auto">
            <a:xfrm rot="16200000" flipH="1">
              <a:off x="852803" y="3203657"/>
              <a:ext cx="1040125" cy="3360"/>
            </a:xfrm>
            <a:prstGeom prst="line">
              <a:avLst/>
            </a:prstGeom>
            <a:noFill/>
            <a:ln w="28575" algn="ctr">
              <a:solidFill>
                <a:schemeClr val="accent2"/>
              </a:solidFill>
              <a:round/>
              <a:headEnd/>
              <a:tailEnd/>
            </a:ln>
          </p:spPr>
        </p:cxnSp>
        <p:cxnSp>
          <p:nvCxnSpPr>
            <p:cNvPr id="24584" name="Straight Connector 69"/>
            <p:cNvCxnSpPr>
              <a:cxnSpLocks noChangeShapeType="1"/>
              <a:endCxn id="71" idx="2"/>
            </p:cNvCxnSpPr>
            <p:nvPr/>
          </p:nvCxnSpPr>
          <p:spPr bwMode="auto">
            <a:xfrm>
              <a:off x="1084906" y="3738980"/>
              <a:ext cx="531338" cy="0"/>
            </a:xfrm>
            <a:prstGeom prst="line">
              <a:avLst/>
            </a:prstGeom>
            <a:noFill/>
            <a:ln w="73025" algn="ctr">
              <a:solidFill>
                <a:schemeClr val="accent2"/>
              </a:solidFill>
              <a:round/>
              <a:headEnd/>
              <a:tailEnd/>
            </a:ln>
          </p:spPr>
        </p:cxnSp>
        <p:sp>
          <p:nvSpPr>
            <p:cNvPr id="71" name="Oval 70"/>
            <p:cNvSpPr/>
            <p:nvPr/>
          </p:nvSpPr>
          <p:spPr bwMode="auto">
            <a:xfrm>
              <a:off x="1616731" y="3662363"/>
              <a:ext cx="152319" cy="152400"/>
            </a:xfrm>
            <a:prstGeom prst="ellipse">
              <a:avLst/>
            </a:prstGeom>
            <a:solidFill>
              <a:schemeClr val="accent3">
                <a:lumMod val="50000"/>
              </a:schemeClr>
            </a:solidFill>
            <a:ln w="0" cap="flat" cmpd="sng" algn="ctr">
              <a:solidFill>
                <a:schemeClr val="accent3">
                  <a:lumMod val="50000"/>
                </a:schemeClr>
              </a:solidFill>
              <a:prstDash val="solid"/>
              <a:round/>
              <a:headEnd type="none" w="med" len="med"/>
              <a:tailEnd type="none" w="med" len="med"/>
            </a:ln>
            <a:effectLst/>
          </p:spPr>
          <p:txBody>
            <a:bodyPr wrap="none" anchor="ctr"/>
            <a:lstStyle/>
            <a:p>
              <a:pPr algn="ctr" eaLnBrk="0" hangingPunct="0">
                <a:defRPr/>
              </a:pPr>
              <a:endParaRPr lang="en-US" sz="2400" dirty="0">
                <a:latin typeface="Times New Roman" pitchFamily="18" charset="0"/>
                <a:ea typeface="ＭＳ Ｐゴシック" pitchFamily="-110" charset="-128"/>
                <a:cs typeface="+mn-cs"/>
              </a:endParaRPr>
            </a:p>
          </p:txBody>
        </p:sp>
        <p:cxnSp>
          <p:nvCxnSpPr>
            <p:cNvPr id="72" name="Straight Connector 71"/>
            <p:cNvCxnSpPr>
              <a:stCxn id="113" idx="2"/>
            </p:cNvCxnSpPr>
            <p:nvPr/>
          </p:nvCxnSpPr>
          <p:spPr bwMode="auto">
            <a:xfrm rot="5400000">
              <a:off x="1457410" y="3049329"/>
              <a:ext cx="1343025" cy="10043"/>
            </a:xfrm>
            <a:prstGeom prst="line">
              <a:avLst/>
            </a:prstGeom>
            <a:noFill/>
            <a:ln w="28575" cap="flat" cmpd="sng" algn="ctr">
              <a:solidFill>
                <a:schemeClr val="accent3">
                  <a:lumMod val="50000"/>
                </a:schemeClr>
              </a:solidFill>
              <a:prstDash val="solid"/>
              <a:round/>
              <a:headEnd type="none" w="med" len="med"/>
              <a:tailEnd type="none" w="med" len="med"/>
            </a:ln>
            <a:effectLst/>
          </p:spPr>
        </p:cxnSp>
        <p:sp>
          <p:nvSpPr>
            <p:cNvPr id="24587" name="TextBox 72"/>
            <p:cNvSpPr txBox="1">
              <a:spLocks noChangeArrowheads="1"/>
            </p:cNvSpPr>
            <p:nvPr/>
          </p:nvSpPr>
          <p:spPr bwMode="auto">
            <a:xfrm>
              <a:off x="716197" y="2439054"/>
              <a:ext cx="1309975" cy="246221"/>
            </a:xfrm>
            <a:prstGeom prst="rect">
              <a:avLst/>
            </a:prstGeom>
            <a:noFill/>
            <a:ln w="9525">
              <a:solidFill>
                <a:schemeClr val="accent2"/>
              </a:solidFill>
              <a:miter lim="800000"/>
              <a:headEnd/>
              <a:tailEnd/>
            </a:ln>
          </p:spPr>
          <p:txBody>
            <a:bodyPr wrap="none">
              <a:spAutoFit/>
            </a:bodyPr>
            <a:lstStyle/>
            <a:p>
              <a:pPr algn="ctr"/>
              <a:r>
                <a:rPr lang="en-US" sz="1000">
                  <a:solidFill>
                    <a:schemeClr val="accent2"/>
                  </a:solidFill>
                  <a:latin typeface="Comic Sans MS" pitchFamily="66" charset="0"/>
                </a:rPr>
                <a:t>Form Initial Team</a:t>
              </a:r>
            </a:p>
          </p:txBody>
        </p:sp>
        <p:cxnSp>
          <p:nvCxnSpPr>
            <p:cNvPr id="74" name="Straight Connector 73"/>
            <p:cNvCxnSpPr/>
            <p:nvPr/>
          </p:nvCxnSpPr>
          <p:spPr bwMode="auto">
            <a:xfrm>
              <a:off x="1712140" y="3738563"/>
              <a:ext cx="763264" cy="0"/>
            </a:xfrm>
            <a:prstGeom prst="line">
              <a:avLst/>
            </a:prstGeom>
            <a:noFill/>
            <a:ln w="73025" cap="flat" cmpd="sng" algn="ctr">
              <a:solidFill>
                <a:schemeClr val="accent3">
                  <a:lumMod val="50000"/>
                </a:schemeClr>
              </a:solidFill>
              <a:prstDash val="solid"/>
              <a:round/>
              <a:headEnd type="none" w="med" len="med"/>
              <a:tailEnd type="none" w="med" len="med"/>
            </a:ln>
            <a:effectLst/>
          </p:spPr>
        </p:cxnSp>
        <p:cxnSp>
          <p:nvCxnSpPr>
            <p:cNvPr id="75" name="Straight Connector 74"/>
            <p:cNvCxnSpPr>
              <a:stCxn id="76" idx="2"/>
            </p:cNvCxnSpPr>
            <p:nvPr/>
          </p:nvCxnSpPr>
          <p:spPr bwMode="auto">
            <a:xfrm rot="5400000">
              <a:off x="2945335" y="3394032"/>
              <a:ext cx="661988" cy="1673"/>
            </a:xfrm>
            <a:prstGeom prst="line">
              <a:avLst/>
            </a:prstGeom>
            <a:noFill/>
            <a:ln w="28575" cap="flat" cmpd="sng" algn="ctr">
              <a:solidFill>
                <a:schemeClr val="accent5"/>
              </a:solidFill>
              <a:prstDash val="solid"/>
              <a:round/>
              <a:headEnd type="none" w="med" len="med"/>
              <a:tailEnd type="none" w="med" len="med"/>
            </a:ln>
            <a:effectLst/>
          </p:spPr>
        </p:cxnSp>
        <p:sp>
          <p:nvSpPr>
            <p:cNvPr id="76" name="TextBox 75"/>
            <p:cNvSpPr txBox="1"/>
            <p:nvPr/>
          </p:nvSpPr>
          <p:spPr>
            <a:xfrm>
              <a:off x="2512228" y="2817813"/>
              <a:ext cx="1531548" cy="246062"/>
            </a:xfrm>
            <a:prstGeom prst="rect">
              <a:avLst/>
            </a:prstGeom>
            <a:noFill/>
            <a:ln>
              <a:solidFill>
                <a:schemeClr val="accent5"/>
              </a:solidFill>
            </a:ln>
          </p:spPr>
          <p:txBody>
            <a:bodyPr wrap="none">
              <a:spAutoFit/>
            </a:bodyPr>
            <a:lstStyle/>
            <a:p>
              <a:pPr algn="ctr">
                <a:defRPr/>
              </a:pPr>
              <a:r>
                <a:rPr lang="en-US" sz="1000" dirty="0">
                  <a:solidFill>
                    <a:srgbClr val="D28300"/>
                  </a:solidFill>
                  <a:latin typeface="Comic Sans MS" pitchFamily="66" charset="0"/>
                  <a:ea typeface="ＭＳ Ｐゴシック" pitchFamily="-110" charset="-128"/>
                  <a:cs typeface="+mn-cs"/>
                </a:rPr>
                <a:t>Develop Requirements</a:t>
              </a:r>
            </a:p>
          </p:txBody>
        </p:sp>
        <p:cxnSp>
          <p:nvCxnSpPr>
            <p:cNvPr id="77" name="Straight Connector 76"/>
            <p:cNvCxnSpPr/>
            <p:nvPr/>
          </p:nvCxnSpPr>
          <p:spPr bwMode="auto">
            <a:xfrm>
              <a:off x="2512228" y="3738563"/>
              <a:ext cx="1563352" cy="0"/>
            </a:xfrm>
            <a:prstGeom prst="line">
              <a:avLst/>
            </a:prstGeom>
            <a:noFill/>
            <a:ln w="73025" cap="flat" cmpd="sng" algn="ctr">
              <a:solidFill>
                <a:schemeClr val="accent5"/>
              </a:solidFill>
              <a:prstDash val="solid"/>
              <a:round/>
              <a:headEnd type="none" w="med" len="med"/>
              <a:tailEnd type="none" w="med" len="med"/>
            </a:ln>
            <a:effectLst/>
          </p:spPr>
        </p:cxnSp>
        <p:cxnSp>
          <p:nvCxnSpPr>
            <p:cNvPr id="78" name="Straight Connector 77"/>
            <p:cNvCxnSpPr>
              <a:stCxn id="79" idx="2"/>
            </p:cNvCxnSpPr>
            <p:nvPr/>
          </p:nvCxnSpPr>
          <p:spPr bwMode="auto">
            <a:xfrm rot="5400000">
              <a:off x="4826713" y="3394032"/>
              <a:ext cx="661988" cy="1673"/>
            </a:xfrm>
            <a:prstGeom prst="line">
              <a:avLst/>
            </a:prstGeom>
            <a:noFill/>
            <a:ln w="28575" cap="flat" cmpd="sng" algn="ctr">
              <a:solidFill>
                <a:schemeClr val="tx2">
                  <a:lumMod val="50000"/>
                </a:schemeClr>
              </a:solidFill>
              <a:prstDash val="solid"/>
              <a:round/>
              <a:headEnd type="none" w="med" len="med"/>
              <a:tailEnd type="none" w="med" len="med"/>
            </a:ln>
            <a:effectLst/>
          </p:spPr>
        </p:cxnSp>
        <p:sp>
          <p:nvSpPr>
            <p:cNvPr id="79" name="TextBox 78"/>
            <p:cNvSpPr txBox="1"/>
            <p:nvPr/>
          </p:nvSpPr>
          <p:spPr>
            <a:xfrm>
              <a:off x="4514121" y="2817813"/>
              <a:ext cx="1290518" cy="246062"/>
            </a:xfrm>
            <a:prstGeom prst="rect">
              <a:avLst/>
            </a:prstGeom>
            <a:noFill/>
            <a:ln>
              <a:solidFill>
                <a:schemeClr val="tx2">
                  <a:lumMod val="50000"/>
                </a:schemeClr>
              </a:solidFill>
            </a:ln>
          </p:spPr>
          <p:txBody>
            <a:bodyPr wrap="none">
              <a:spAutoFit/>
            </a:bodyPr>
            <a:lstStyle/>
            <a:p>
              <a:pPr algn="ctr">
                <a:defRPr/>
              </a:pPr>
              <a:r>
                <a:rPr lang="en-US" sz="1000" dirty="0">
                  <a:solidFill>
                    <a:schemeClr val="tx2">
                      <a:lumMod val="50000"/>
                    </a:schemeClr>
                  </a:solidFill>
                  <a:latin typeface="Comic Sans MS" pitchFamily="66" charset="0"/>
                  <a:ea typeface="ＭＳ Ｐゴシック" pitchFamily="-110" charset="-128"/>
                  <a:cs typeface="+mn-cs"/>
                </a:rPr>
                <a:t>SSO Development</a:t>
              </a:r>
            </a:p>
          </p:txBody>
        </p:sp>
        <p:cxnSp>
          <p:nvCxnSpPr>
            <p:cNvPr id="24594" name="Straight Connector 79"/>
            <p:cNvCxnSpPr>
              <a:cxnSpLocks noChangeShapeType="1"/>
              <a:stCxn id="24595" idx="2"/>
            </p:cNvCxnSpPr>
            <p:nvPr/>
          </p:nvCxnSpPr>
          <p:spPr bwMode="auto">
            <a:xfrm rot="5400000">
              <a:off x="3184895" y="2749631"/>
              <a:ext cx="1954539" cy="4"/>
            </a:xfrm>
            <a:prstGeom prst="line">
              <a:avLst/>
            </a:prstGeom>
            <a:noFill/>
            <a:ln w="28575" algn="ctr">
              <a:solidFill>
                <a:srgbClr val="FF0000"/>
              </a:solidFill>
              <a:round/>
              <a:headEnd/>
              <a:tailEnd/>
            </a:ln>
          </p:spPr>
        </p:cxnSp>
        <p:sp>
          <p:nvSpPr>
            <p:cNvPr id="24595" name="TextBox 80"/>
            <p:cNvSpPr txBox="1">
              <a:spLocks noChangeArrowheads="1"/>
            </p:cNvSpPr>
            <p:nvPr/>
          </p:nvSpPr>
          <p:spPr bwMode="auto">
            <a:xfrm>
              <a:off x="3377336" y="1372254"/>
              <a:ext cx="1569660" cy="400110"/>
            </a:xfrm>
            <a:prstGeom prst="rect">
              <a:avLst/>
            </a:prstGeom>
            <a:noFill/>
            <a:ln w="9525">
              <a:solidFill>
                <a:srgbClr val="FF0000"/>
              </a:solidFill>
              <a:miter lim="800000"/>
              <a:headEnd/>
              <a:tailEnd/>
            </a:ln>
          </p:spPr>
          <p:txBody>
            <a:bodyPr wrap="none">
              <a:spAutoFit/>
            </a:bodyPr>
            <a:lstStyle/>
            <a:p>
              <a:pPr algn="ctr"/>
              <a:r>
                <a:rPr lang="en-US" sz="1000">
                  <a:solidFill>
                    <a:srgbClr val="FF0000"/>
                  </a:solidFill>
                  <a:latin typeface="Comic Sans MS" pitchFamily="66" charset="0"/>
                </a:rPr>
                <a:t>Milestone:  </a:t>
              </a:r>
            </a:p>
            <a:p>
              <a:pPr algn="ctr"/>
              <a:r>
                <a:rPr lang="en-US" sz="1000">
                  <a:solidFill>
                    <a:srgbClr val="FF0000"/>
                  </a:solidFill>
                  <a:latin typeface="Comic Sans MS" pitchFamily="66" charset="0"/>
                </a:rPr>
                <a:t>Requirements Handoff</a:t>
              </a:r>
            </a:p>
          </p:txBody>
        </p:sp>
        <p:sp>
          <p:nvSpPr>
            <p:cNvPr id="82" name="Oval 81"/>
            <p:cNvSpPr/>
            <p:nvPr/>
          </p:nvSpPr>
          <p:spPr bwMode="auto">
            <a:xfrm>
              <a:off x="4082275" y="3662363"/>
              <a:ext cx="152317" cy="152400"/>
            </a:xfrm>
            <a:prstGeom prst="ellipse">
              <a:avLst/>
            </a:prstGeom>
            <a:solidFill>
              <a:schemeClr val="tx2">
                <a:lumMod val="50000"/>
              </a:schemeClr>
            </a:solidFill>
            <a:ln w="0" cap="flat" cmpd="sng" algn="ctr">
              <a:noFill/>
              <a:prstDash val="solid"/>
              <a:round/>
              <a:headEnd type="none" w="med" len="med"/>
              <a:tailEnd type="none" w="med" len="med"/>
            </a:ln>
            <a:effectLst/>
          </p:spPr>
          <p:txBody>
            <a:bodyPr wrap="none" anchor="ctr"/>
            <a:lstStyle/>
            <a:p>
              <a:pPr algn="ctr" eaLnBrk="0" hangingPunct="0">
                <a:defRPr/>
              </a:pPr>
              <a:endParaRPr lang="en-US" sz="2400" dirty="0">
                <a:latin typeface="Times New Roman" pitchFamily="18" charset="0"/>
                <a:ea typeface="ＭＳ Ｐゴシック" pitchFamily="-110" charset="-128"/>
                <a:cs typeface="+mn-cs"/>
              </a:endParaRPr>
            </a:p>
          </p:txBody>
        </p:sp>
        <p:cxnSp>
          <p:nvCxnSpPr>
            <p:cNvPr id="83" name="Straight Connector 82"/>
            <p:cNvCxnSpPr>
              <a:endCxn id="91" idx="2"/>
            </p:cNvCxnSpPr>
            <p:nvPr/>
          </p:nvCxnSpPr>
          <p:spPr bwMode="auto">
            <a:xfrm>
              <a:off x="4189399" y="3738563"/>
              <a:ext cx="1790992" cy="0"/>
            </a:xfrm>
            <a:prstGeom prst="line">
              <a:avLst/>
            </a:prstGeom>
            <a:noFill/>
            <a:ln w="73025" cap="flat" cmpd="sng" algn="ctr">
              <a:solidFill>
                <a:schemeClr val="tx2">
                  <a:lumMod val="50000"/>
                </a:schemeClr>
              </a:solidFill>
              <a:prstDash val="solid"/>
              <a:round/>
              <a:headEnd type="none" w="med" len="med"/>
              <a:tailEnd type="none" w="med" len="med"/>
            </a:ln>
            <a:effectLst/>
          </p:spPr>
        </p:cxnSp>
        <p:cxnSp>
          <p:nvCxnSpPr>
            <p:cNvPr id="24598" name="Straight Connector 83"/>
            <p:cNvCxnSpPr>
              <a:cxnSpLocks noChangeShapeType="1"/>
              <a:stCxn id="24599" idx="2"/>
            </p:cNvCxnSpPr>
            <p:nvPr/>
          </p:nvCxnSpPr>
          <p:spPr bwMode="auto">
            <a:xfrm rot="5400000">
              <a:off x="-333325" y="2749631"/>
              <a:ext cx="1954539" cy="5"/>
            </a:xfrm>
            <a:prstGeom prst="line">
              <a:avLst/>
            </a:prstGeom>
            <a:noFill/>
            <a:ln w="28575" algn="ctr">
              <a:solidFill>
                <a:srgbClr val="FF0000"/>
              </a:solidFill>
              <a:round/>
              <a:headEnd/>
              <a:tailEnd/>
            </a:ln>
          </p:spPr>
        </p:cxnSp>
        <p:sp>
          <p:nvSpPr>
            <p:cNvPr id="24599" name="TextBox 84"/>
            <p:cNvSpPr txBox="1">
              <a:spLocks noChangeArrowheads="1"/>
            </p:cNvSpPr>
            <p:nvPr/>
          </p:nvSpPr>
          <p:spPr bwMode="auto">
            <a:xfrm>
              <a:off x="122007" y="1372254"/>
              <a:ext cx="1043877" cy="400110"/>
            </a:xfrm>
            <a:prstGeom prst="rect">
              <a:avLst/>
            </a:prstGeom>
            <a:noFill/>
            <a:ln w="9525">
              <a:solidFill>
                <a:srgbClr val="FF0000"/>
              </a:solidFill>
              <a:miter lim="800000"/>
              <a:headEnd/>
              <a:tailEnd/>
            </a:ln>
          </p:spPr>
          <p:txBody>
            <a:bodyPr wrap="none">
              <a:spAutoFit/>
            </a:bodyPr>
            <a:lstStyle/>
            <a:p>
              <a:pPr algn="ctr"/>
              <a:r>
                <a:rPr lang="en-US" sz="1000">
                  <a:solidFill>
                    <a:srgbClr val="FF0000"/>
                  </a:solidFill>
                  <a:latin typeface="Comic Sans MS" pitchFamily="66" charset="0"/>
                </a:rPr>
                <a:t>Milestone:  </a:t>
              </a:r>
            </a:p>
            <a:p>
              <a:pPr algn="ctr"/>
              <a:r>
                <a:rPr lang="en-US" sz="1000">
                  <a:solidFill>
                    <a:srgbClr val="FF0000"/>
                  </a:solidFill>
                  <a:latin typeface="Comic Sans MS" pitchFamily="66" charset="0"/>
                </a:rPr>
                <a:t>PAP Initiation</a:t>
              </a:r>
            </a:p>
          </p:txBody>
        </p:sp>
        <p:sp>
          <p:nvSpPr>
            <p:cNvPr id="24600" name="TextBox 85"/>
            <p:cNvSpPr txBox="1">
              <a:spLocks noChangeArrowheads="1"/>
            </p:cNvSpPr>
            <p:nvPr/>
          </p:nvSpPr>
          <p:spPr bwMode="auto">
            <a:xfrm>
              <a:off x="411688" y="2792895"/>
              <a:ext cx="950901" cy="246221"/>
            </a:xfrm>
            <a:prstGeom prst="rect">
              <a:avLst/>
            </a:prstGeom>
            <a:noFill/>
            <a:ln w="9525">
              <a:solidFill>
                <a:schemeClr val="accent1"/>
              </a:solidFill>
              <a:miter lim="800000"/>
              <a:headEnd/>
              <a:tailEnd/>
            </a:ln>
          </p:spPr>
          <p:txBody>
            <a:bodyPr wrap="none">
              <a:spAutoFit/>
            </a:bodyPr>
            <a:lstStyle/>
            <a:p>
              <a:r>
                <a:rPr lang="en-US" sz="1000">
                  <a:solidFill>
                    <a:schemeClr val="accent1"/>
                  </a:solidFill>
                  <a:latin typeface="Comic Sans MS" pitchFamily="66" charset="0"/>
                </a:rPr>
                <a:t>PAP Charter</a:t>
              </a:r>
            </a:p>
          </p:txBody>
        </p:sp>
        <p:cxnSp>
          <p:nvCxnSpPr>
            <p:cNvPr id="87" name="Straight Connector 86"/>
            <p:cNvCxnSpPr/>
            <p:nvPr/>
          </p:nvCxnSpPr>
          <p:spPr bwMode="auto">
            <a:xfrm rot="5400000">
              <a:off x="6141890" y="3388476"/>
              <a:ext cx="676275" cy="1673"/>
            </a:xfrm>
            <a:prstGeom prst="line">
              <a:avLst/>
            </a:prstGeom>
            <a:noFill/>
            <a:ln w="28575" cap="flat" cmpd="sng" algn="ctr">
              <a:solidFill>
                <a:schemeClr val="accent6">
                  <a:lumMod val="75000"/>
                </a:schemeClr>
              </a:solidFill>
              <a:prstDash val="solid"/>
              <a:round/>
              <a:headEnd type="none" w="med" len="med"/>
              <a:tailEnd type="none" w="med" len="med"/>
            </a:ln>
            <a:effectLst/>
          </p:spPr>
        </p:cxnSp>
        <p:cxnSp>
          <p:nvCxnSpPr>
            <p:cNvPr id="88" name="Straight Connector 87"/>
            <p:cNvCxnSpPr/>
            <p:nvPr/>
          </p:nvCxnSpPr>
          <p:spPr bwMode="auto">
            <a:xfrm>
              <a:off x="6087516" y="3738563"/>
              <a:ext cx="806783" cy="0"/>
            </a:xfrm>
            <a:prstGeom prst="line">
              <a:avLst/>
            </a:prstGeom>
            <a:noFill/>
            <a:ln w="73025" cap="flat" cmpd="sng" algn="ctr">
              <a:solidFill>
                <a:schemeClr val="accent6">
                  <a:lumMod val="75000"/>
                </a:schemeClr>
              </a:solidFill>
              <a:prstDash val="solid"/>
              <a:round/>
              <a:headEnd type="none" w="med" len="med"/>
              <a:tailEnd type="none" w="med" len="med"/>
            </a:ln>
            <a:effectLst/>
          </p:spPr>
        </p:cxnSp>
        <p:cxnSp>
          <p:nvCxnSpPr>
            <p:cNvPr id="24603" name="Straight Connector 88"/>
            <p:cNvCxnSpPr>
              <a:cxnSpLocks noChangeShapeType="1"/>
              <a:stCxn id="24604" idx="2"/>
            </p:cNvCxnSpPr>
            <p:nvPr/>
          </p:nvCxnSpPr>
          <p:spPr bwMode="auto">
            <a:xfrm rot="5400000">
              <a:off x="5095506" y="2744264"/>
              <a:ext cx="1933816" cy="9042"/>
            </a:xfrm>
            <a:prstGeom prst="line">
              <a:avLst/>
            </a:prstGeom>
            <a:noFill/>
            <a:ln w="28575" algn="ctr">
              <a:solidFill>
                <a:srgbClr val="FF0000"/>
              </a:solidFill>
              <a:round/>
              <a:headEnd/>
              <a:tailEnd/>
            </a:ln>
          </p:spPr>
        </p:cxnSp>
        <p:sp>
          <p:nvSpPr>
            <p:cNvPr id="24604" name="TextBox 89"/>
            <p:cNvSpPr txBox="1">
              <a:spLocks noChangeArrowheads="1"/>
            </p:cNvSpPr>
            <p:nvPr/>
          </p:nvSpPr>
          <p:spPr bwMode="auto">
            <a:xfrm>
              <a:off x="5335003" y="1381767"/>
              <a:ext cx="1463863" cy="400110"/>
            </a:xfrm>
            <a:prstGeom prst="rect">
              <a:avLst/>
            </a:prstGeom>
            <a:noFill/>
            <a:ln w="9525">
              <a:solidFill>
                <a:srgbClr val="FF0000"/>
              </a:solidFill>
              <a:miter lim="800000"/>
              <a:headEnd/>
              <a:tailEnd/>
            </a:ln>
          </p:spPr>
          <p:txBody>
            <a:bodyPr wrap="none">
              <a:spAutoFit/>
            </a:bodyPr>
            <a:lstStyle/>
            <a:p>
              <a:pPr algn="ctr"/>
              <a:r>
                <a:rPr lang="en-US" sz="1000">
                  <a:solidFill>
                    <a:srgbClr val="FF0000"/>
                  </a:solidFill>
                  <a:latin typeface="Comic Sans MS" pitchFamily="66" charset="0"/>
                </a:rPr>
                <a:t>Milestone:  </a:t>
              </a:r>
            </a:p>
            <a:p>
              <a:pPr algn="ctr"/>
              <a:r>
                <a:rPr lang="en-US" sz="1000">
                  <a:solidFill>
                    <a:srgbClr val="FF0000"/>
                  </a:solidFill>
                  <a:latin typeface="Comic Sans MS" pitchFamily="66" charset="0"/>
                </a:rPr>
                <a:t>Standards Handback</a:t>
              </a:r>
            </a:p>
          </p:txBody>
        </p:sp>
        <p:sp>
          <p:nvSpPr>
            <p:cNvPr id="91" name="Oval 90"/>
            <p:cNvSpPr/>
            <p:nvPr/>
          </p:nvSpPr>
          <p:spPr bwMode="auto">
            <a:xfrm>
              <a:off x="5980391" y="3662363"/>
              <a:ext cx="152317" cy="152400"/>
            </a:xfrm>
            <a:prstGeom prst="ellipse">
              <a:avLst/>
            </a:prstGeom>
            <a:solidFill>
              <a:schemeClr val="accent6">
                <a:lumMod val="75000"/>
              </a:schemeClr>
            </a:solidFill>
            <a:ln w="0" cap="flat" cmpd="sng" algn="ctr">
              <a:noFill/>
              <a:prstDash val="solid"/>
              <a:round/>
              <a:headEnd type="none" w="med" len="med"/>
              <a:tailEnd type="none" w="med" len="med"/>
            </a:ln>
            <a:effectLst/>
          </p:spPr>
          <p:txBody>
            <a:bodyPr wrap="none" anchor="ctr"/>
            <a:lstStyle/>
            <a:p>
              <a:pPr algn="ctr" eaLnBrk="0" hangingPunct="0">
                <a:defRPr/>
              </a:pPr>
              <a:endParaRPr lang="en-US" sz="2400" dirty="0">
                <a:latin typeface="Times New Roman" pitchFamily="18" charset="0"/>
                <a:ea typeface="ＭＳ Ｐゴシック" pitchFamily="-110" charset="-128"/>
                <a:cs typeface="+mn-cs"/>
              </a:endParaRPr>
            </a:p>
          </p:txBody>
        </p:sp>
        <p:cxnSp>
          <p:nvCxnSpPr>
            <p:cNvPr id="24606" name="Straight Connector 91"/>
            <p:cNvCxnSpPr>
              <a:cxnSpLocks noChangeShapeType="1"/>
              <a:stCxn id="24607" idx="2"/>
            </p:cNvCxnSpPr>
            <p:nvPr/>
          </p:nvCxnSpPr>
          <p:spPr bwMode="auto">
            <a:xfrm rot="5400000">
              <a:off x="6659375" y="2830353"/>
              <a:ext cx="1808203" cy="1"/>
            </a:xfrm>
            <a:prstGeom prst="line">
              <a:avLst/>
            </a:prstGeom>
            <a:noFill/>
            <a:ln w="28575" algn="ctr">
              <a:solidFill>
                <a:srgbClr val="FF0000"/>
              </a:solidFill>
              <a:round/>
              <a:headEnd/>
              <a:tailEnd/>
            </a:ln>
          </p:spPr>
        </p:cxnSp>
        <p:sp>
          <p:nvSpPr>
            <p:cNvPr id="24607" name="TextBox 92"/>
            <p:cNvSpPr txBox="1">
              <a:spLocks noChangeArrowheads="1"/>
            </p:cNvSpPr>
            <p:nvPr/>
          </p:nvSpPr>
          <p:spPr bwMode="auto">
            <a:xfrm>
              <a:off x="7093635" y="1372254"/>
              <a:ext cx="939681" cy="553998"/>
            </a:xfrm>
            <a:prstGeom prst="rect">
              <a:avLst/>
            </a:prstGeom>
            <a:noFill/>
            <a:ln w="9525">
              <a:solidFill>
                <a:srgbClr val="FF0000"/>
              </a:solidFill>
              <a:miter lim="800000"/>
              <a:headEnd/>
              <a:tailEnd/>
            </a:ln>
          </p:spPr>
          <p:txBody>
            <a:bodyPr wrap="none">
              <a:spAutoFit/>
            </a:bodyPr>
            <a:lstStyle/>
            <a:p>
              <a:pPr algn="ctr"/>
              <a:r>
                <a:rPr lang="en-US" sz="1000">
                  <a:solidFill>
                    <a:srgbClr val="FF0000"/>
                  </a:solidFill>
                  <a:latin typeface="Comic Sans MS" pitchFamily="66" charset="0"/>
                </a:rPr>
                <a:t>Milestone:  </a:t>
              </a:r>
            </a:p>
            <a:p>
              <a:pPr algn="ctr"/>
              <a:r>
                <a:rPr lang="en-US" sz="1000">
                  <a:solidFill>
                    <a:srgbClr val="FF0000"/>
                  </a:solidFill>
                  <a:latin typeface="Comic Sans MS" pitchFamily="66" charset="0"/>
                </a:rPr>
                <a:t>GB/SGIP</a:t>
              </a:r>
            </a:p>
            <a:p>
              <a:pPr algn="ctr"/>
              <a:r>
                <a:rPr lang="en-US" sz="1000">
                  <a:solidFill>
                    <a:srgbClr val="FF0000"/>
                  </a:solidFill>
                  <a:latin typeface="Comic Sans MS" pitchFamily="66" charset="0"/>
                </a:rPr>
                <a:t>Decision</a:t>
              </a:r>
            </a:p>
          </p:txBody>
        </p:sp>
        <p:sp>
          <p:nvSpPr>
            <p:cNvPr id="94" name="TextBox 93"/>
            <p:cNvSpPr txBox="1"/>
            <p:nvPr/>
          </p:nvSpPr>
          <p:spPr>
            <a:xfrm>
              <a:off x="5928502" y="2349500"/>
              <a:ext cx="1104724" cy="708025"/>
            </a:xfrm>
            <a:prstGeom prst="rect">
              <a:avLst/>
            </a:prstGeom>
            <a:noFill/>
            <a:ln>
              <a:solidFill>
                <a:schemeClr val="accent6">
                  <a:lumMod val="75000"/>
                </a:schemeClr>
              </a:solidFill>
            </a:ln>
          </p:spPr>
          <p:txBody>
            <a:bodyPr wrap="none">
              <a:spAutoFit/>
            </a:bodyPr>
            <a:lstStyle/>
            <a:p>
              <a:pPr algn="ctr">
                <a:defRPr/>
              </a:pPr>
              <a:r>
                <a:rPr lang="en-US" sz="1000" dirty="0">
                  <a:solidFill>
                    <a:schemeClr val="accent6">
                      <a:lumMod val="75000"/>
                    </a:schemeClr>
                  </a:solidFill>
                  <a:latin typeface="Comic Sans MS" pitchFamily="66" charset="0"/>
                  <a:ea typeface="ＭＳ Ｐゴシック" pitchFamily="-110" charset="-128"/>
                  <a:cs typeface="+mn-cs"/>
                </a:rPr>
                <a:t>Analysis </a:t>
              </a:r>
            </a:p>
            <a:p>
              <a:pPr algn="ctr">
                <a:defRPr/>
              </a:pPr>
              <a:r>
                <a:rPr lang="en-US" sz="1000" dirty="0">
                  <a:solidFill>
                    <a:schemeClr val="accent6">
                      <a:lumMod val="75000"/>
                    </a:schemeClr>
                  </a:solidFill>
                  <a:latin typeface="Comic Sans MS" pitchFamily="66" charset="0"/>
                  <a:ea typeface="ＭＳ Ｐゴシック" pitchFamily="-110" charset="-128"/>
                  <a:cs typeface="+mn-cs"/>
                </a:rPr>
                <a:t>That Standard</a:t>
              </a:r>
            </a:p>
            <a:p>
              <a:pPr algn="ctr">
                <a:defRPr/>
              </a:pPr>
              <a:r>
                <a:rPr lang="en-US" sz="1000" dirty="0">
                  <a:solidFill>
                    <a:schemeClr val="accent6">
                      <a:lumMod val="75000"/>
                    </a:schemeClr>
                  </a:solidFill>
                  <a:latin typeface="Comic Sans MS" pitchFamily="66" charset="0"/>
                  <a:ea typeface="ＭＳ Ｐゴシック" pitchFamily="-110" charset="-128"/>
                  <a:cs typeface="+mn-cs"/>
                </a:rPr>
                <a:t>Meets PAP</a:t>
              </a:r>
            </a:p>
            <a:p>
              <a:pPr algn="ctr">
                <a:defRPr/>
              </a:pPr>
              <a:r>
                <a:rPr lang="en-US" sz="1000" dirty="0">
                  <a:solidFill>
                    <a:schemeClr val="accent6">
                      <a:lumMod val="75000"/>
                    </a:schemeClr>
                  </a:solidFill>
                  <a:latin typeface="Comic Sans MS" pitchFamily="66" charset="0"/>
                  <a:ea typeface="ＭＳ Ｐゴシック" pitchFamily="-110" charset="-128"/>
                  <a:cs typeface="+mn-cs"/>
                </a:rPr>
                <a:t>Requirements</a:t>
              </a:r>
            </a:p>
          </p:txBody>
        </p:sp>
        <p:cxnSp>
          <p:nvCxnSpPr>
            <p:cNvPr id="24609" name="Straight Connector 94"/>
            <p:cNvCxnSpPr>
              <a:cxnSpLocks noChangeShapeType="1"/>
              <a:endCxn id="24614" idx="2"/>
            </p:cNvCxnSpPr>
            <p:nvPr/>
          </p:nvCxnSpPr>
          <p:spPr bwMode="auto">
            <a:xfrm>
              <a:off x="6988000" y="3733338"/>
              <a:ext cx="497706" cy="5642"/>
            </a:xfrm>
            <a:prstGeom prst="line">
              <a:avLst/>
            </a:prstGeom>
            <a:noFill/>
            <a:ln w="73025" algn="ctr">
              <a:solidFill>
                <a:srgbClr val="00B0F0"/>
              </a:solidFill>
              <a:round/>
              <a:headEnd/>
              <a:tailEnd/>
            </a:ln>
          </p:spPr>
        </p:cxnSp>
        <p:sp>
          <p:nvSpPr>
            <p:cNvPr id="24610" name="Oval 95"/>
            <p:cNvSpPr>
              <a:spLocks noChangeArrowheads="1"/>
            </p:cNvSpPr>
            <p:nvPr/>
          </p:nvSpPr>
          <p:spPr bwMode="auto">
            <a:xfrm>
              <a:off x="6880538" y="3662780"/>
              <a:ext cx="152400" cy="152400"/>
            </a:xfrm>
            <a:prstGeom prst="ellipse">
              <a:avLst/>
            </a:prstGeom>
            <a:solidFill>
              <a:srgbClr val="00B0F0"/>
            </a:solidFill>
            <a:ln w="0" algn="ctr">
              <a:noFill/>
              <a:round/>
              <a:headEnd/>
              <a:tailEnd/>
            </a:ln>
          </p:spPr>
          <p:txBody>
            <a:bodyPr wrap="none" anchor="ctr"/>
            <a:lstStyle/>
            <a:p>
              <a:pPr algn="ctr" eaLnBrk="0" hangingPunct="0"/>
              <a:endParaRPr lang="en-US" sz="2400">
                <a:latin typeface="Times New Roman" pitchFamily="18" charset="0"/>
              </a:endParaRPr>
            </a:p>
          </p:txBody>
        </p:sp>
        <p:cxnSp>
          <p:nvCxnSpPr>
            <p:cNvPr id="24611" name="Straight Connector 96"/>
            <p:cNvCxnSpPr>
              <a:cxnSpLocks noChangeShapeType="1"/>
            </p:cNvCxnSpPr>
            <p:nvPr/>
          </p:nvCxnSpPr>
          <p:spPr bwMode="auto">
            <a:xfrm rot="5400000">
              <a:off x="7076355" y="3577201"/>
              <a:ext cx="296403" cy="0"/>
            </a:xfrm>
            <a:prstGeom prst="line">
              <a:avLst/>
            </a:prstGeom>
            <a:noFill/>
            <a:ln w="28575" algn="ctr">
              <a:solidFill>
                <a:srgbClr val="00B0F0"/>
              </a:solidFill>
              <a:round/>
              <a:headEnd/>
              <a:tailEnd/>
            </a:ln>
          </p:spPr>
        </p:cxnSp>
        <p:sp>
          <p:nvSpPr>
            <p:cNvPr id="24612" name="TextBox 97"/>
            <p:cNvSpPr txBox="1">
              <a:spLocks noChangeArrowheads="1"/>
            </p:cNvSpPr>
            <p:nvPr/>
          </p:nvSpPr>
          <p:spPr bwMode="auto">
            <a:xfrm>
              <a:off x="6768971" y="3185993"/>
              <a:ext cx="906017" cy="246221"/>
            </a:xfrm>
            <a:prstGeom prst="rect">
              <a:avLst/>
            </a:prstGeom>
            <a:noFill/>
            <a:ln w="9525">
              <a:solidFill>
                <a:srgbClr val="00B0F0"/>
              </a:solidFill>
              <a:miter lim="800000"/>
              <a:headEnd/>
              <a:tailEnd/>
            </a:ln>
          </p:spPr>
          <p:txBody>
            <a:bodyPr wrap="none">
              <a:spAutoFit/>
            </a:bodyPr>
            <a:lstStyle/>
            <a:p>
              <a:r>
                <a:rPr lang="en-US" sz="1000">
                  <a:solidFill>
                    <a:srgbClr val="00B0F0"/>
                  </a:solidFill>
                  <a:latin typeface="Comic Sans MS" pitchFamily="66" charset="0"/>
                </a:rPr>
                <a:t>GB Decision</a:t>
              </a:r>
            </a:p>
          </p:txBody>
        </p:sp>
        <p:cxnSp>
          <p:nvCxnSpPr>
            <p:cNvPr id="24613" name="Straight Connector 98"/>
            <p:cNvCxnSpPr>
              <a:cxnSpLocks noChangeShapeType="1"/>
            </p:cNvCxnSpPr>
            <p:nvPr/>
          </p:nvCxnSpPr>
          <p:spPr bwMode="auto">
            <a:xfrm>
              <a:off x="7593168" y="3737864"/>
              <a:ext cx="444044" cy="2232"/>
            </a:xfrm>
            <a:prstGeom prst="line">
              <a:avLst/>
            </a:prstGeom>
            <a:noFill/>
            <a:ln w="73025" algn="ctr">
              <a:solidFill>
                <a:srgbClr val="7030A0"/>
              </a:solidFill>
              <a:round/>
              <a:headEnd/>
              <a:tailEnd/>
            </a:ln>
          </p:spPr>
        </p:cxnSp>
        <p:sp>
          <p:nvSpPr>
            <p:cNvPr id="24614" name="Oval 99"/>
            <p:cNvSpPr>
              <a:spLocks noChangeArrowheads="1"/>
            </p:cNvSpPr>
            <p:nvPr/>
          </p:nvSpPr>
          <p:spPr bwMode="auto">
            <a:xfrm>
              <a:off x="7485706" y="3662780"/>
              <a:ext cx="152400" cy="152400"/>
            </a:xfrm>
            <a:prstGeom prst="ellipse">
              <a:avLst/>
            </a:prstGeom>
            <a:solidFill>
              <a:srgbClr val="7030A0"/>
            </a:solidFill>
            <a:ln w="0" algn="ctr">
              <a:noFill/>
              <a:round/>
              <a:headEnd/>
              <a:tailEnd/>
            </a:ln>
          </p:spPr>
          <p:txBody>
            <a:bodyPr wrap="none" anchor="ctr"/>
            <a:lstStyle/>
            <a:p>
              <a:pPr algn="ctr" eaLnBrk="0" hangingPunct="0"/>
              <a:endParaRPr lang="en-US" sz="2400">
                <a:latin typeface="Times New Roman" pitchFamily="18" charset="0"/>
              </a:endParaRPr>
            </a:p>
          </p:txBody>
        </p:sp>
        <p:cxnSp>
          <p:nvCxnSpPr>
            <p:cNvPr id="24615" name="Straight Connector 100"/>
            <p:cNvCxnSpPr>
              <a:cxnSpLocks noChangeShapeType="1"/>
            </p:cNvCxnSpPr>
            <p:nvPr/>
          </p:nvCxnSpPr>
          <p:spPr bwMode="auto">
            <a:xfrm rot="5400000">
              <a:off x="7346135" y="3277255"/>
              <a:ext cx="914402" cy="0"/>
            </a:xfrm>
            <a:prstGeom prst="line">
              <a:avLst/>
            </a:prstGeom>
            <a:noFill/>
            <a:ln w="28575" algn="ctr">
              <a:solidFill>
                <a:srgbClr val="7030A0"/>
              </a:solidFill>
              <a:round/>
              <a:headEnd/>
              <a:tailEnd/>
            </a:ln>
          </p:spPr>
        </p:cxnSp>
        <p:sp>
          <p:nvSpPr>
            <p:cNvPr id="24616" name="TextBox 101"/>
            <p:cNvSpPr txBox="1">
              <a:spLocks noChangeArrowheads="1"/>
            </p:cNvSpPr>
            <p:nvPr/>
          </p:nvSpPr>
          <p:spPr bwMode="auto">
            <a:xfrm>
              <a:off x="7491928" y="2438400"/>
              <a:ext cx="635110" cy="400110"/>
            </a:xfrm>
            <a:prstGeom prst="rect">
              <a:avLst/>
            </a:prstGeom>
            <a:noFill/>
            <a:ln w="9525">
              <a:solidFill>
                <a:srgbClr val="7030A0"/>
              </a:solidFill>
              <a:miter lim="800000"/>
              <a:headEnd/>
              <a:tailEnd/>
            </a:ln>
          </p:spPr>
          <p:txBody>
            <a:bodyPr wrap="none">
              <a:spAutoFit/>
            </a:bodyPr>
            <a:lstStyle/>
            <a:p>
              <a:pPr algn="ctr"/>
              <a:r>
                <a:rPr lang="en-US" sz="1000">
                  <a:solidFill>
                    <a:srgbClr val="7030A0"/>
                  </a:solidFill>
                  <a:latin typeface="Comic Sans MS" pitchFamily="66" charset="0"/>
                </a:rPr>
                <a:t>Post to</a:t>
              </a:r>
            </a:p>
            <a:p>
              <a:pPr algn="ctr"/>
              <a:r>
                <a:rPr lang="en-US" sz="1000">
                  <a:solidFill>
                    <a:srgbClr val="7030A0"/>
                  </a:solidFill>
                  <a:latin typeface="Comic Sans MS" pitchFamily="66" charset="0"/>
                </a:rPr>
                <a:t>Catalog</a:t>
              </a:r>
            </a:p>
          </p:txBody>
        </p:sp>
        <p:cxnSp>
          <p:nvCxnSpPr>
            <p:cNvPr id="24617" name="Straight Connector 102"/>
            <p:cNvCxnSpPr>
              <a:cxnSpLocks noChangeShapeType="1"/>
              <a:endCxn id="24623" idx="2"/>
            </p:cNvCxnSpPr>
            <p:nvPr/>
          </p:nvCxnSpPr>
          <p:spPr bwMode="auto">
            <a:xfrm>
              <a:off x="8144674" y="3738980"/>
              <a:ext cx="289624" cy="0"/>
            </a:xfrm>
            <a:prstGeom prst="line">
              <a:avLst/>
            </a:prstGeom>
            <a:noFill/>
            <a:ln w="73025" algn="ctr">
              <a:solidFill>
                <a:srgbClr val="C00000"/>
              </a:solidFill>
              <a:round/>
              <a:headEnd/>
              <a:tailEnd/>
            </a:ln>
          </p:spPr>
        </p:cxnSp>
        <p:sp>
          <p:nvSpPr>
            <p:cNvPr id="24618" name="Oval 103"/>
            <p:cNvSpPr>
              <a:spLocks noChangeArrowheads="1"/>
            </p:cNvSpPr>
            <p:nvPr/>
          </p:nvSpPr>
          <p:spPr bwMode="auto">
            <a:xfrm>
              <a:off x="8037212" y="3662780"/>
              <a:ext cx="152400" cy="152400"/>
            </a:xfrm>
            <a:prstGeom prst="ellipse">
              <a:avLst/>
            </a:prstGeom>
            <a:solidFill>
              <a:srgbClr val="C00000"/>
            </a:solidFill>
            <a:ln w="0" algn="ctr">
              <a:solidFill>
                <a:srgbClr val="C00000"/>
              </a:solidFill>
              <a:round/>
              <a:headEnd/>
              <a:tailEnd/>
            </a:ln>
          </p:spPr>
          <p:txBody>
            <a:bodyPr wrap="none" anchor="ctr"/>
            <a:lstStyle/>
            <a:p>
              <a:pPr algn="ctr" eaLnBrk="0" hangingPunct="0"/>
              <a:endParaRPr lang="en-US" sz="2400">
                <a:latin typeface="Times New Roman" pitchFamily="18" charset="0"/>
              </a:endParaRPr>
            </a:p>
          </p:txBody>
        </p:sp>
        <p:cxnSp>
          <p:nvCxnSpPr>
            <p:cNvPr id="24619" name="Straight Connector 104"/>
            <p:cNvCxnSpPr>
              <a:cxnSpLocks noChangeShapeType="1"/>
              <a:stCxn id="24622" idx="2"/>
            </p:cNvCxnSpPr>
            <p:nvPr/>
          </p:nvCxnSpPr>
          <p:spPr bwMode="auto">
            <a:xfrm rot="16200000" flipH="1">
              <a:off x="8122486" y="3578300"/>
              <a:ext cx="305456" cy="6856"/>
            </a:xfrm>
            <a:prstGeom prst="line">
              <a:avLst/>
            </a:prstGeom>
            <a:noFill/>
            <a:ln w="28575" algn="ctr">
              <a:solidFill>
                <a:srgbClr val="C00000"/>
              </a:solidFill>
              <a:round/>
              <a:headEnd/>
              <a:tailEnd/>
            </a:ln>
          </p:spPr>
        </p:cxnSp>
        <p:cxnSp>
          <p:nvCxnSpPr>
            <p:cNvPr id="24620" name="Straight Connector 105"/>
            <p:cNvCxnSpPr>
              <a:cxnSpLocks noChangeShapeType="1"/>
              <a:stCxn id="24621" idx="2"/>
            </p:cNvCxnSpPr>
            <p:nvPr/>
          </p:nvCxnSpPr>
          <p:spPr bwMode="auto">
            <a:xfrm rot="5400000">
              <a:off x="7540715" y="2753408"/>
              <a:ext cx="1962090" cy="1"/>
            </a:xfrm>
            <a:prstGeom prst="line">
              <a:avLst/>
            </a:prstGeom>
            <a:noFill/>
            <a:ln w="28575" algn="ctr">
              <a:solidFill>
                <a:srgbClr val="FF0000"/>
              </a:solidFill>
              <a:round/>
              <a:headEnd/>
              <a:tailEnd/>
            </a:ln>
          </p:spPr>
        </p:cxnSp>
        <p:sp>
          <p:nvSpPr>
            <p:cNvPr id="24621" name="TextBox 106"/>
            <p:cNvSpPr txBox="1">
              <a:spLocks noChangeArrowheads="1"/>
            </p:cNvSpPr>
            <p:nvPr/>
          </p:nvSpPr>
          <p:spPr bwMode="auto">
            <a:xfrm>
              <a:off x="8051919" y="1372253"/>
              <a:ext cx="939681" cy="400110"/>
            </a:xfrm>
            <a:prstGeom prst="rect">
              <a:avLst/>
            </a:prstGeom>
            <a:noFill/>
            <a:ln w="9525">
              <a:solidFill>
                <a:srgbClr val="FF0000"/>
              </a:solidFill>
              <a:miter lim="800000"/>
              <a:headEnd/>
              <a:tailEnd/>
            </a:ln>
          </p:spPr>
          <p:txBody>
            <a:bodyPr wrap="none">
              <a:spAutoFit/>
            </a:bodyPr>
            <a:lstStyle/>
            <a:p>
              <a:pPr algn="ctr"/>
              <a:r>
                <a:rPr lang="en-US" sz="1000">
                  <a:solidFill>
                    <a:srgbClr val="FF0000"/>
                  </a:solidFill>
                  <a:latin typeface="Comic Sans MS" pitchFamily="66" charset="0"/>
                </a:rPr>
                <a:t>Milestone:  </a:t>
              </a:r>
            </a:p>
            <a:p>
              <a:pPr algn="ctr"/>
              <a:r>
                <a:rPr lang="en-US" sz="1000">
                  <a:solidFill>
                    <a:srgbClr val="FF0000"/>
                  </a:solidFill>
                  <a:latin typeface="Comic Sans MS" pitchFamily="66" charset="0"/>
                </a:rPr>
                <a:t>Close PAP</a:t>
              </a:r>
            </a:p>
          </p:txBody>
        </p:sp>
        <p:sp>
          <p:nvSpPr>
            <p:cNvPr id="24622" name="TextBox 107"/>
            <p:cNvSpPr txBox="1">
              <a:spLocks noChangeArrowheads="1"/>
            </p:cNvSpPr>
            <p:nvPr/>
          </p:nvSpPr>
          <p:spPr bwMode="auto">
            <a:xfrm>
              <a:off x="7877286" y="3182779"/>
              <a:ext cx="788999" cy="246221"/>
            </a:xfrm>
            <a:prstGeom prst="rect">
              <a:avLst/>
            </a:prstGeom>
            <a:noFill/>
            <a:ln w="9525">
              <a:solidFill>
                <a:srgbClr val="C00000"/>
              </a:solidFill>
              <a:miter lim="800000"/>
              <a:headEnd/>
              <a:tailEnd/>
            </a:ln>
          </p:spPr>
          <p:txBody>
            <a:bodyPr wrap="none">
              <a:spAutoFit/>
            </a:bodyPr>
            <a:lstStyle/>
            <a:p>
              <a:pPr algn="ctr"/>
              <a:r>
                <a:rPr lang="en-US" sz="1000">
                  <a:solidFill>
                    <a:srgbClr val="C00000"/>
                  </a:solidFill>
                  <a:latin typeface="Comic Sans MS" pitchFamily="66" charset="0"/>
                </a:rPr>
                <a:t>Close PAP</a:t>
              </a:r>
            </a:p>
          </p:txBody>
        </p:sp>
        <p:sp>
          <p:nvSpPr>
            <p:cNvPr id="24623" name="Oval 108"/>
            <p:cNvSpPr>
              <a:spLocks noChangeArrowheads="1"/>
            </p:cNvSpPr>
            <p:nvPr/>
          </p:nvSpPr>
          <p:spPr bwMode="auto">
            <a:xfrm>
              <a:off x="8434298" y="3662780"/>
              <a:ext cx="152400" cy="152400"/>
            </a:xfrm>
            <a:prstGeom prst="ellipse">
              <a:avLst/>
            </a:prstGeom>
            <a:solidFill>
              <a:srgbClr val="C00000"/>
            </a:solidFill>
            <a:ln w="0" algn="ctr">
              <a:solidFill>
                <a:srgbClr val="C00000"/>
              </a:solidFill>
              <a:round/>
              <a:headEnd/>
              <a:tailEnd/>
            </a:ln>
          </p:spPr>
          <p:txBody>
            <a:bodyPr wrap="none" anchor="ctr"/>
            <a:lstStyle/>
            <a:p>
              <a:pPr algn="ctr" eaLnBrk="0" hangingPunct="0"/>
              <a:endParaRPr lang="en-US" sz="2400">
                <a:latin typeface="Times New Roman" pitchFamily="18" charset="0"/>
              </a:endParaRPr>
            </a:p>
          </p:txBody>
        </p:sp>
        <p:sp>
          <p:nvSpPr>
            <p:cNvPr id="24624" name="Oval 109"/>
            <p:cNvSpPr>
              <a:spLocks noChangeArrowheads="1"/>
            </p:cNvSpPr>
            <p:nvPr/>
          </p:nvSpPr>
          <p:spPr bwMode="auto">
            <a:xfrm>
              <a:off x="569612" y="3662780"/>
              <a:ext cx="152400" cy="152400"/>
            </a:xfrm>
            <a:prstGeom prst="ellipse">
              <a:avLst/>
            </a:prstGeom>
            <a:solidFill>
              <a:schemeClr val="accent1"/>
            </a:solidFill>
            <a:ln w="0" algn="ctr">
              <a:noFill/>
              <a:round/>
              <a:headEnd/>
              <a:tailEnd/>
            </a:ln>
          </p:spPr>
          <p:txBody>
            <a:bodyPr wrap="none" anchor="ctr"/>
            <a:lstStyle/>
            <a:p>
              <a:pPr algn="ctr" eaLnBrk="0" hangingPunct="0"/>
              <a:endParaRPr lang="en-US" sz="2400">
                <a:latin typeface="Times New Roman" pitchFamily="18" charset="0"/>
              </a:endParaRPr>
            </a:p>
          </p:txBody>
        </p:sp>
        <p:cxnSp>
          <p:nvCxnSpPr>
            <p:cNvPr id="24625" name="Straight Connector 110"/>
            <p:cNvCxnSpPr>
              <a:cxnSpLocks noChangeShapeType="1"/>
              <a:stCxn id="24626" idx="2"/>
            </p:cNvCxnSpPr>
            <p:nvPr/>
          </p:nvCxnSpPr>
          <p:spPr bwMode="auto">
            <a:xfrm rot="5400000">
              <a:off x="1530144" y="2748977"/>
              <a:ext cx="1954539" cy="5"/>
            </a:xfrm>
            <a:prstGeom prst="line">
              <a:avLst/>
            </a:prstGeom>
            <a:noFill/>
            <a:ln w="28575" algn="ctr">
              <a:solidFill>
                <a:srgbClr val="FF0000"/>
              </a:solidFill>
              <a:round/>
              <a:headEnd/>
              <a:tailEnd/>
            </a:ln>
          </p:spPr>
        </p:cxnSp>
        <p:sp>
          <p:nvSpPr>
            <p:cNvPr id="24626" name="TextBox 111"/>
            <p:cNvSpPr txBox="1">
              <a:spLocks noChangeArrowheads="1"/>
            </p:cNvSpPr>
            <p:nvPr/>
          </p:nvSpPr>
          <p:spPr bwMode="auto">
            <a:xfrm>
              <a:off x="1932578" y="1371600"/>
              <a:ext cx="1149674" cy="400110"/>
            </a:xfrm>
            <a:prstGeom prst="rect">
              <a:avLst/>
            </a:prstGeom>
            <a:noFill/>
            <a:ln w="9525">
              <a:solidFill>
                <a:srgbClr val="FF0000"/>
              </a:solidFill>
              <a:miter lim="800000"/>
              <a:headEnd/>
              <a:tailEnd/>
            </a:ln>
          </p:spPr>
          <p:txBody>
            <a:bodyPr wrap="none">
              <a:spAutoFit/>
            </a:bodyPr>
            <a:lstStyle/>
            <a:p>
              <a:pPr algn="ctr"/>
              <a:r>
                <a:rPr lang="en-US" sz="1000">
                  <a:solidFill>
                    <a:srgbClr val="FF0000"/>
                  </a:solidFill>
                  <a:latin typeface="Comic Sans MS" pitchFamily="66" charset="0"/>
                </a:rPr>
                <a:t>Milestone:  </a:t>
              </a:r>
            </a:p>
            <a:p>
              <a:pPr algn="ctr"/>
              <a:r>
                <a:rPr lang="en-US" sz="1000">
                  <a:solidFill>
                    <a:srgbClr val="FF0000"/>
                  </a:solidFill>
                  <a:latin typeface="Comic Sans MS" pitchFamily="66" charset="0"/>
                </a:rPr>
                <a:t>SSO Identified</a:t>
              </a:r>
            </a:p>
          </p:txBody>
        </p:sp>
        <p:sp>
          <p:nvSpPr>
            <p:cNvPr id="113" name="TextBox 112"/>
            <p:cNvSpPr txBox="1"/>
            <p:nvPr/>
          </p:nvSpPr>
          <p:spPr>
            <a:xfrm>
              <a:off x="1328834" y="1828800"/>
              <a:ext cx="1611893" cy="554038"/>
            </a:xfrm>
            <a:prstGeom prst="rect">
              <a:avLst/>
            </a:prstGeom>
            <a:noFill/>
            <a:ln>
              <a:solidFill>
                <a:schemeClr val="accent3">
                  <a:lumMod val="50000"/>
                </a:schemeClr>
              </a:solidFill>
            </a:ln>
          </p:spPr>
          <p:txBody>
            <a:bodyPr wrap="none">
              <a:spAutoFit/>
            </a:bodyPr>
            <a:lstStyle/>
            <a:p>
              <a:pPr algn="ctr">
                <a:defRPr/>
              </a:pPr>
              <a:r>
                <a:rPr lang="en-US" sz="1000" dirty="0">
                  <a:solidFill>
                    <a:schemeClr val="accent3">
                      <a:lumMod val="50000"/>
                    </a:schemeClr>
                  </a:solidFill>
                  <a:latin typeface="Comic Sans MS" pitchFamily="66" charset="0"/>
                  <a:ea typeface="ＭＳ Ｐゴシック" pitchFamily="-110" charset="-128"/>
                  <a:cs typeface="+mn-cs"/>
                </a:rPr>
                <a:t>Develop List of</a:t>
              </a:r>
            </a:p>
            <a:p>
              <a:pPr algn="ctr">
                <a:defRPr/>
              </a:pPr>
              <a:r>
                <a:rPr lang="en-US" sz="1000" dirty="0">
                  <a:solidFill>
                    <a:schemeClr val="accent3">
                      <a:lumMod val="50000"/>
                    </a:schemeClr>
                  </a:solidFill>
                  <a:latin typeface="Comic Sans MS" pitchFamily="66" charset="0"/>
                  <a:ea typeface="ＭＳ Ｐゴシック" pitchFamily="-110" charset="-128"/>
                  <a:cs typeface="+mn-cs"/>
                </a:rPr>
                <a:t>Deliverables and Tasks</a:t>
              </a:r>
            </a:p>
            <a:p>
              <a:pPr algn="ctr">
                <a:defRPr/>
              </a:pPr>
              <a:r>
                <a:rPr lang="en-US" sz="1000" dirty="0">
                  <a:solidFill>
                    <a:schemeClr val="accent3">
                      <a:lumMod val="50000"/>
                    </a:schemeClr>
                  </a:solidFill>
                  <a:latin typeface="Comic Sans MS" pitchFamily="66" charset="0"/>
                  <a:ea typeface="ＭＳ Ｐゴシック" pitchFamily="-110" charset="-128"/>
                  <a:cs typeface="+mn-cs"/>
                </a:rPr>
                <a:t>With Assignments</a:t>
              </a:r>
            </a:p>
          </p:txBody>
        </p:sp>
        <p:sp>
          <p:nvSpPr>
            <p:cNvPr id="114" name="Oval 113"/>
            <p:cNvSpPr/>
            <p:nvPr/>
          </p:nvSpPr>
          <p:spPr bwMode="auto">
            <a:xfrm>
              <a:off x="2428537" y="3662363"/>
              <a:ext cx="153992" cy="152400"/>
            </a:xfrm>
            <a:prstGeom prst="ellipse">
              <a:avLst/>
            </a:prstGeom>
            <a:solidFill>
              <a:schemeClr val="accent5"/>
            </a:solidFill>
            <a:ln w="0" cap="flat" cmpd="sng" algn="ctr">
              <a:noFill/>
              <a:prstDash val="solid"/>
              <a:round/>
              <a:headEnd type="none" w="med" len="med"/>
              <a:tailEnd type="none" w="med" len="med"/>
            </a:ln>
            <a:effectLst/>
          </p:spPr>
          <p:txBody>
            <a:bodyPr wrap="none" anchor="ctr"/>
            <a:lstStyle/>
            <a:p>
              <a:pPr algn="ctr" eaLnBrk="0" hangingPunct="0">
                <a:defRPr/>
              </a:pPr>
              <a:endParaRPr lang="en-US" sz="2400" dirty="0">
                <a:latin typeface="Times New Roman" pitchFamily="18" charset="0"/>
                <a:ea typeface="ＭＳ Ｐゴシック" pitchFamily="-110" charset="-128"/>
                <a:cs typeface="+mn-cs"/>
              </a:endParaRPr>
            </a:p>
          </p:txBody>
        </p:sp>
        <p:graphicFrame>
          <p:nvGraphicFramePr>
            <p:cNvPr id="63" name="Diagram 62"/>
            <p:cNvGraphicFramePr/>
            <p:nvPr/>
          </p:nvGraphicFramePr>
          <p:xfrm>
            <a:off x="2514600" y="3886200"/>
            <a:ext cx="990600" cy="167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116" name="Diagram 115"/>
            <p:cNvGraphicFramePr/>
            <p:nvPr/>
          </p:nvGraphicFramePr>
          <p:xfrm>
            <a:off x="4572000" y="3886200"/>
            <a:ext cx="1066800" cy="130048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120" name="Diagram 119"/>
            <p:cNvGraphicFramePr/>
            <p:nvPr/>
          </p:nvGraphicFramePr>
          <p:xfrm>
            <a:off x="8016240" y="3900170"/>
            <a:ext cx="887730" cy="340360"/>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117" name="Diagram 116"/>
            <p:cNvGraphicFramePr/>
            <p:nvPr/>
          </p:nvGraphicFramePr>
          <p:xfrm>
            <a:off x="5867400" y="5175736"/>
            <a:ext cx="990600" cy="99646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64" name="Diagram 63"/>
            <p:cNvGraphicFramePr/>
            <p:nvPr/>
          </p:nvGraphicFramePr>
          <p:xfrm>
            <a:off x="6705600" y="3886200"/>
            <a:ext cx="914400" cy="381000"/>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graphicFrame>
          <p:nvGraphicFramePr>
            <p:cNvPr id="118" name="Diagram 117"/>
            <p:cNvGraphicFramePr/>
            <p:nvPr/>
          </p:nvGraphicFramePr>
          <p:xfrm>
            <a:off x="3581400" y="3886200"/>
            <a:ext cx="914400" cy="762000"/>
          </p:xfrm>
          <a:graphic>
            <a:graphicData uri="http://schemas.openxmlformats.org/drawingml/2006/diagram">
              <dgm:relIds xmlns:dgm="http://schemas.openxmlformats.org/drawingml/2006/diagram" xmlns:r="http://schemas.openxmlformats.org/officeDocument/2006/relationships" r:dm="rId28" r:lo="rId29" r:qs="rId30" r:cs="rId31"/>
            </a:graphicData>
          </a:graphic>
        </p:graphicFrame>
        <p:graphicFrame>
          <p:nvGraphicFramePr>
            <p:cNvPr id="121" name="Diagram 120"/>
            <p:cNvGraphicFramePr/>
            <p:nvPr/>
          </p:nvGraphicFramePr>
          <p:xfrm>
            <a:off x="6096000" y="4343400"/>
            <a:ext cx="914400" cy="762000"/>
          </p:xfrm>
          <a:graphic>
            <a:graphicData uri="http://schemas.openxmlformats.org/drawingml/2006/diagram">
              <dgm:relIds xmlns:dgm="http://schemas.openxmlformats.org/drawingml/2006/diagram" xmlns:r="http://schemas.openxmlformats.org/officeDocument/2006/relationships" r:dm="rId33" r:lo="rId34" r:qs="rId35" r:cs="rId36"/>
            </a:graphicData>
          </a:graphic>
        </p:graphicFrame>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Content Placeholder 2"/>
          <p:cNvSpPr>
            <a:spLocks noGrp="1"/>
          </p:cNvSpPr>
          <p:nvPr>
            <p:ph idx="1"/>
          </p:nvPr>
        </p:nvSpPr>
        <p:spPr/>
        <p:txBody>
          <a:bodyPr/>
          <a:lstStyle/>
          <a:p>
            <a:r>
              <a:rPr lang="en-US" u="sng" smtClean="0">
                <a:solidFill>
                  <a:srgbClr val="002060"/>
                </a:solidFill>
                <a:ea typeface="ＭＳ Ｐゴシック"/>
                <a:cs typeface="ＭＳ Ｐゴシック"/>
              </a:rPr>
              <a:t>Objective</a:t>
            </a:r>
          </a:p>
          <a:p>
            <a:pPr lvl="1"/>
            <a:r>
              <a:rPr lang="en-US" smtClean="0">
                <a:solidFill>
                  <a:srgbClr val="002060"/>
                </a:solidFill>
                <a:ea typeface="ＭＳ Ｐゴシック"/>
              </a:rPr>
              <a:t>Develop requirements for meter upgradeability</a:t>
            </a:r>
          </a:p>
          <a:p>
            <a:pPr>
              <a:spcBef>
                <a:spcPts val="600"/>
              </a:spcBef>
            </a:pPr>
            <a:r>
              <a:rPr lang="en-US" u="sng" smtClean="0">
                <a:solidFill>
                  <a:srgbClr val="002060"/>
                </a:solidFill>
                <a:ea typeface="ＭＳ Ｐゴシック"/>
                <a:cs typeface="ＭＳ Ｐゴシック"/>
              </a:rPr>
              <a:t>Impact</a:t>
            </a:r>
          </a:p>
          <a:p>
            <a:pPr lvl="1"/>
            <a:r>
              <a:rPr lang="en-US" smtClean="0">
                <a:solidFill>
                  <a:srgbClr val="002060"/>
                </a:solidFill>
                <a:ea typeface="ＭＳ Ｐゴシック"/>
              </a:rPr>
              <a:t>Allow meters to interoperate and comply with the yet-to-be-established national standards</a:t>
            </a:r>
          </a:p>
          <a:p>
            <a:pPr lvl="1"/>
            <a:r>
              <a:rPr lang="en-US" smtClean="0">
                <a:solidFill>
                  <a:srgbClr val="002060"/>
                </a:solidFill>
                <a:ea typeface="ＭＳ Ｐゴシック"/>
              </a:rPr>
              <a:t>Ensure meters evolve and grow as Smart Grid standards evolve</a:t>
            </a:r>
          </a:p>
          <a:p>
            <a:pPr>
              <a:spcBef>
                <a:spcPts val="600"/>
              </a:spcBef>
            </a:pPr>
            <a:r>
              <a:rPr lang="en-US" u="sng" smtClean="0">
                <a:solidFill>
                  <a:srgbClr val="002060"/>
                </a:solidFill>
                <a:ea typeface="ＭＳ Ｐゴシック"/>
                <a:cs typeface="ＭＳ Ｐゴシック"/>
              </a:rPr>
              <a:t>Outcome</a:t>
            </a:r>
          </a:p>
          <a:p>
            <a:pPr lvl="1"/>
            <a:r>
              <a:rPr lang="en-US" smtClean="0">
                <a:solidFill>
                  <a:srgbClr val="002060"/>
                </a:solidFill>
                <a:ea typeface="ＭＳ Ｐゴシック"/>
              </a:rPr>
              <a:t>NEMA upgradeability standard SG-AMI 1-2009</a:t>
            </a:r>
          </a:p>
          <a:p>
            <a:pPr>
              <a:spcBef>
                <a:spcPts val="600"/>
              </a:spcBef>
            </a:pPr>
            <a:r>
              <a:rPr lang="en-US" u="sng" smtClean="0">
                <a:solidFill>
                  <a:srgbClr val="002060"/>
                </a:solidFill>
                <a:ea typeface="ＭＳ Ｐゴシック"/>
                <a:cs typeface="ＭＳ Ｐゴシック"/>
              </a:rPr>
              <a:t>Status</a:t>
            </a:r>
          </a:p>
          <a:p>
            <a:pPr lvl="1"/>
            <a:r>
              <a:rPr lang="en-US" smtClean="0">
                <a:solidFill>
                  <a:srgbClr val="002060"/>
                </a:solidFill>
                <a:ea typeface="ＭＳ Ｐゴシック"/>
              </a:rPr>
              <a:t>Standard completed September 2009</a:t>
            </a:r>
          </a:p>
          <a:p>
            <a:pPr>
              <a:spcBef>
                <a:spcPts val="600"/>
              </a:spcBef>
            </a:pPr>
            <a:r>
              <a:rPr lang="en-US" u="sng" smtClean="0">
                <a:solidFill>
                  <a:srgbClr val="002060"/>
                </a:solidFill>
                <a:ea typeface="ＭＳ Ｐゴシック"/>
                <a:cs typeface="ＭＳ Ｐゴシック"/>
              </a:rPr>
              <a:t>Leadership and Participating Organizations</a:t>
            </a:r>
          </a:p>
          <a:p>
            <a:pPr lvl="1"/>
            <a:r>
              <a:rPr lang="en-US" smtClean="0">
                <a:solidFill>
                  <a:srgbClr val="002060"/>
                </a:solidFill>
                <a:ea typeface="ＭＳ Ｐゴシック"/>
              </a:rPr>
              <a:t>Tom Nelson (NIST) &amp; Aaron Snyder (EnerNex) </a:t>
            </a:r>
          </a:p>
          <a:p>
            <a:pPr lvl="1"/>
            <a:r>
              <a:rPr lang="en-US" smtClean="0">
                <a:solidFill>
                  <a:srgbClr val="002060"/>
                </a:solidFill>
                <a:ea typeface="ＭＳ Ｐゴシック"/>
              </a:rPr>
              <a:t>NEMA</a:t>
            </a:r>
          </a:p>
          <a:p>
            <a:pPr>
              <a:spcBef>
                <a:spcPts val="600"/>
              </a:spcBef>
            </a:pPr>
            <a:r>
              <a:rPr lang="en-US" u="sng" smtClean="0">
                <a:solidFill>
                  <a:srgbClr val="002060"/>
                </a:solidFill>
                <a:ea typeface="ＭＳ Ｐゴシック"/>
                <a:cs typeface="ＭＳ Ｐゴシック"/>
              </a:rPr>
              <a:t>Completed Date</a:t>
            </a:r>
          </a:p>
          <a:p>
            <a:pPr lvl="1"/>
            <a:r>
              <a:rPr lang="en-US" smtClean="0">
                <a:solidFill>
                  <a:srgbClr val="002060"/>
                </a:solidFill>
                <a:ea typeface="ＭＳ Ｐゴシック"/>
              </a:rPr>
              <a:t>Q3, 2009</a:t>
            </a:r>
          </a:p>
        </p:txBody>
      </p:sp>
      <p:sp>
        <p:nvSpPr>
          <p:cNvPr id="2" name="Title 1"/>
          <p:cNvSpPr>
            <a:spLocks noGrp="1"/>
          </p:cNvSpPr>
          <p:nvPr>
            <p:ph type="title"/>
          </p:nvPr>
        </p:nvSpPr>
        <p:spPr/>
        <p:txBody>
          <a:bodyPr/>
          <a:lstStyle/>
          <a:p>
            <a:pPr>
              <a:defRPr/>
            </a:pPr>
            <a:r>
              <a:rPr dirty="0" smtClean="0"/>
              <a:t>PAP 00: Meter Upgradeability Standard</a:t>
            </a:r>
            <a:endParaRPr dirty="0"/>
          </a:p>
        </p:txBody>
      </p:sp>
      <p:sp>
        <p:nvSpPr>
          <p:cNvPr id="26627" name="AutoShape 2" descr="data:image/jpg;base64,/9j/4AAQSkZJRgABAQAAAQABAAD/2wCEAAkGBhQQERUREhQVFBQWGRcaGRgYFyIcHhwdIhgVGh4aHxwiHSYeGyAkIBcdHzAkJScpLC8sHB4xNTArNSYrLSkBCQoKDgwOGg8PGjMkHiQ1LDUrMzUpLDYpNTIsKSkpNSwwLzQsLC4sMjUsLCwsMC0wNSo1LDAtLCosKSksMSksLP/AABEIAHwAoAMBIgACEQEDEQH/xAAcAAADAQEBAAMAAAAAAAAAAAAABgcFAwQBAgj/xAA6EAACAAQDBQUGBQQCAwAAAAABAgADBBEFBiESMUFhcQcTIlGBFCNCUpGhMmJyscFTgtHwkqIVFvH/xAAaAQACAwEBAAAAAAAAAAAAAAAABAIDBQEG/8QAMxEAAQMCAwYEBQUBAQEAAAAAAQACAwQREiExBRNBUXHwIjJhgRSRocHRFUJSseEjogb/2gAMAwEAAhEDEQA/ALjBBBAhEEEECEQQQQIRBBBAhEEEECEQQR8M1tToIEL5jjWViSUMyYyog3ljYQnZm7UJNPdKe0+Z5g+AHmfi6D6wqUmX6/GHE2exSVwZhZQPyJx6/eFX1AvhYLlblNsd5Zvqp27Z66noO+hWtmLtWLHuqFSSdO8YXv8AoTj1P0jOouzitrffVU3uyf6l3f8A43svS46RQMu5Mp6EXlrtTOMxtW9PlHSN2IindJnKfbgr3bWipBu9nstzcc3H8d5BR7Esh1mHA1FPNLhdSZd1YDzK6gj6w7ZCzn7fLKzLCfLttW3MPmA4cx/mGoiI9jtI+DYks+UD3TEso4FT+OX6X0/tiLm/DkOb5eKYhn/WI3QTAb0C7Da17cD368FYoI40dYs6Ws1DdHAYHkY7Q8vKkFpsUQQQQLiIIIIEIggggQiCCCBCIIzsazBIo0258wL5Dex6LvMTbFs/1Ve/s9Ejop+XVyPMncg/28UyTtjyOvJadFsuer8TRZvFxyH+p4zJnmnorqzbc3+mmp9TuX1+kT6dieIY05SWCkm+oW4Qfqb4jy+0bmW+ygAibWtttv7tTpf8zb29PqYoVPTLLUIihVGgAFgPSKMEk3nyHLitL4mi2dlTDeSfyPlHQd9SlLLPZnIpbPNtPmjiw8IPJePU/aHKPBi+OSaRNufMCDgOJ5AbzCn/AOyzcWlPLoJns7q42tv8RlkfiBF9nXeB9YuvHF4W68uKQLKuvO/mJw8XHyjv0TmuISzMMkOpmAbRQHUC9rkcIk3afjc/20yQ7pLRVKhSRe4uW0366ekdTk6twyclYhE/ZN32LliD+IEHU3HEX84dc2ZQTEpSuPdzgt0Yjz12WHl+xiiTeTMLbWIWpSNpdnVLJcYexwIvyOXDX/CsnstzRMqUennMXeXYqx1JU6WJ42PHnDBnPLorqVpYt3i+KWfJhw6HdE2yOsygxRZM9ShcNLIPG+qkHiCQNYs0SpzvIsL+iX2w0UdcJqfIGzhbTv8AKmfZVmMqzUE24ILGXfgR+JP5+sUyJT2lYG1JUJXyPCGYFiPhmDUHowH1v5xQ8t44tZTpPXiLMPlYbx9ftaO07i0mJ2o06KO14WTNbXQjwv8AN6O4/P8A3itOCCCG159EEEECEQR8E21MJWZe1CRT3SRafMHEHwA82+LoPrEHyNYLuKapqSaqfghbc96ngnCrrEkoZkxlRRvLGwidZi7ViT3VCpJOneML/wDFOPr9IyKTAK/GXE2exSVwZhZQPyJx6/eKLl3JlPQi8tdqZxmNq3p8o6Qrjlm8vhHPitv4eh2dnOd7J/EeUdTx7ySLgvZvUVj9/XO6BtSCbzG/hB/topOE4JJpE7uRLCDjbeeZO8+se0mE3MvabIprpJtPmDyPhHVuPQRYGRwC5+fFKyVFbtV+7YMuDRk0d+qbqmpWWpd2CKNSzGwHrC5hefZVXV+zU6O62YmbuAtxsdSL2F9N8ePDs10WLS/Z542WJB7t2tcj5WFr9N/KM2bhSYLXS56X9lnDunub92SQRr5aA6+RjjpSbOafDx5qcFBG3HDO076xwj9unPieXDql/tCynOpiKh5zVAckFmFip3gbyLEdN0L+WscaiqEnrqAbMPmU7x/I5gRecXwtKqQ8l9VcWv5eRHMHWPz7iuGvTTnkzBZkJB5+RHIjWEamLdPD2r1GxK5tfTup5tRkcrXaenLT5KlZ/wA09zNop8iYToz7IPhZDs7xu11HKHzDcQSolJOlm6OAR/jqN0S7s7qZFWvsNWizNkM0ktvAP4lB3j5h6xv43hTYXhk9ZE+YPeKyHcVBZfADx6w1FI7OTh/RAWFXUcQMdFpI02BIyc1zjY5cr/2Fr52wGTPlCdNfuWkEOJoFyACDbnfgPO0cMC7R6aqnCQu2jNopcABuWh0PKOdNUDGcMZAwWYw2W5Otj9DYH1hZyt2Z1MqqlzZ+wiSmDaNcsRuA8hfzjrnPxh0YyNrqEMFP8NJFWPs+PFhF9OnO57F7qk4vhaVUl5EweFxboeBHMHWJdkfE3w2uein6K7bJ8g/wsOTbvUeUV2JR2w06rPkTF0dla9vysuyf+x+kdqRhtKNQq9hv3xfQyeWQH2IF7/T+lV4IIzsZx+RRptz5gXyG9j0XeYbJAFysBkbpHBrBcnktGF7MmeaehurNtzeEtNT6ncvrCNi/aDVV79xRS3QH5dZhHM7kH+3jTy32UAETa1ttt/dqdP7m3t6fUwoZ3SG0Q9+C9AzZcNI0SbQdbkweY9eXeYWHPxTEMacy5SlJN9QuiD9bfEeX2hxyz2ZyKWzzffzR5jwKeS8ep+0NtNTLLUIihFG4KLAekdCbamJspwDifmVRU7Ykezc07d3HyGp6nv1ugCPp7Qt9naW/lcX+kIlHmtsUq5tIh2KYy3G0DZyQVs6nrw8r3hIzplN8PnLZmeW4urnfcb1PMb+hiL6mzcTRcK2l2KJJdxPJgeRcC1/uM/RV/MuAmtk9z3ryhe7bHxCx8J5cfSJPmXs7n0hLJ76WNbr+IDzZN9uYuOkd8odos2lcS57NNkHQ31ZOYO8jl9IoebsNapp1qKViJ0od5KZD+IWBK8ww4dIpdu6hpcBmFoQmr2PO2F7hu3aG2XvxHrrbXNQqGSgzq/cmlqgainawsTZ1tuKvy8jeHVMsUuM0y1MsCRPOjlBptjeGXcfO+hsRCBmHKNRQn3qXThMXVT68DyMKOjki8TdD3mvRRVtLXO3MotI06HUEfxP4zVeyTjEmdTrLlzu9MsW8QtMC8Aw8xuuNDC/2r5Z7yWKyWPFLFpluKcG/tP2PKJzl3G2o6hJ6/CfEPmU7x/vG0XasPtdI3cMvvZZ2GYXHiHEesOxvE8RYdQvM1lM/ZNcydh8Ljx9dQbfPT2yX5+oqxpMxZqGzoQwPMRVcZw+pxmXTlCsqmZQ77V9oPqCLfEBw4faPZlnszkUtnm+/mjiw8I6Lx6mHICOQUzg0h5yPBd2rtuKSZr6Zt3NvZxHPkPqCfksbLWVZNAhWVclrbTMdWt9hv4Rsx566vlyEMya6og3ljaJzmDtUeYe5oUNzoJhW7H9Kf5+kMukjhFvosWCjq9pSF4z5uOnz+yesczLIol2pzgHgo1Y9B/O6JdIWbjmIBypWSlr+SoDfZv8AM388o0cD7Mp9S3f17su1qVveY3U7l6anpFJwzCpVNLEuSgRRwHHmTvJ5mKcL5yMQs3lxWnvqXZbXCB2OUi2L9o6c++iUc+5/NIfZ6exnEeJiLhL7hbixjAwXs5qK1vaK6YyBtbE3mMPXRB/to83Z7IFbiTz53iKhptjr4iwA+l/sIsMRjZ8R436cArKuo/SGimpwA+wxO458B39c14MIwOTSJsSJYQcbbzzJ3mPXOnqilnYKo3kmw+phRzP2lyKW8uV76aNCAfCp5tx6D7QsYDjwxeY1JXm4dg8op4dlgCCg5Eed9xi4zsacDdfokI9lVMzDUz3DdSdXEcwOPPO3pdUaRmelmNspUSS3kHH+Y5ZvnFaGoZd/dt9xb9jEYzflpqCoMrVkI2pbHiv+RuMbGTs4lQaKpYtTzQUuTcy9oEb/AJdfTfFAqiSWPFitU7Ba1jKqmfjaLG1syNcvX0Sxg+KPSzkny/xIb9RxB5EaRa8XoZeLUF0t41Dyz8rjgfW6n1iJYphzU855LizISDz8iORGsO/ZTmbu5ho5h8Mw3l8n4j+4fcc4Wpn4XGN+hWxtumMsba2n87MweY1+mvS6QZ0koxRgQykgg8CDYiK12SY0ZtO9OxuZJGz+lr6ehB+ojG7V8sbDisljwuQszk3BvXd1HOOvY1SnbqJnw2RfW5P2H7xKFjop8Kq2lURV2yTP09jcAj6n2WjV1QwfECxuKWruxAH4HFrm3lrw4HlDjQ4nIrEbunScm5gNR0IjHzVkv/yE2UzzSsqWDdFGpJOp2uGgA3cI2sIwaVSS+7koEXj5k+ZO8mH42va4j9q8lVzU8sEb7kzWsbaZHK/ra2iXpvZfRtO73ZYLxlA+An9wOQNoaqenWWoRFCqosFAsAOQjpC1mTPtPRXUnvJv9NDu/Udy/vyido4gTol8dXXubHcvI0Hf9lMjuALkgAbyYRcy9qkmReXTATpnzfAPXe3ppzhWmVWIY2+yo2ZN9QLrLHU73PLXoIdss9m9PSWdx300fEw8IP5V/k3MUb2SXKMWHNawoaTZ/irHYn/wH3Pfuk2hyvXYu4nVLskvgzi2n5E/nT1ijZeyjT0I90l3trMbVj68ByEbUEWxwNZnqeaQrNrTVI3Y8LODRkP8Ae8kQQQReslRuSxwXFTtD3LEjrLY6H+0j/rFiRwwBBuDqDCp2jZZ9rpi6C82Vdl5j4l+1xzEZ/ZXmfvpJpZh8coeC/FPL+3d0IhOP/lIYzocx+F6WtH6hSNrG+dnhf9nd/Zce0TI8vuDUU8sI6Es4UfiU6k28xv6XiWSJ7S2V0JVlIII4Eagx+lWW4sdQYhGect+w1TKo9092l9OK/wBp06Wheshw+Nq1/wD5zaRlBpZjc6i/EcR3w6J7xOSuN4Ys1AO/l3NvJwPEnRhqPSJGRDX2c5m9kqdhzaVNsreQb4W/g8jyjv2oZeFNUicmiT9preTC219bg+pimX/qwSDUZH8rQob0NU6id5HXdH929/dbSZZ/8vh8mepC1KKULHc4UkANztxhHqsv1VK42pM1GUghgpIuDcEEXEWDs7w5pGHylYWZrvby2jcfa0MsN/CiRoccjYLz427JRzSQtAdGHOsOQvoDyU/SpqsXo3p3kmnb3fvHU7L2YbVgRcHcdL+kN2XsBl0UhZEvUDUsd7Md7GNKPPXV8uQhmTXVEG8sbQ02MN8Tjc81hzVb5huYm4WE3DRnnp1K9EZeOZkkUa7U5wvko1Zui/6IRcw9qjTD3NChudBMK3J/Sn8n6RwwPszn1T9/Xuy7WpW95jdT8P79IpdUFxwxC5+i0ItkNhaJa92BvAfuPtw7vZcMUz1WYk5kUaMingn4yPNm3IOn1jZy12UIlplYe8bf3YPhH6jvb9usO+F4RKpU7uSiovLeeZO8nrHsjrae5xSG5+i5PtjCzc0Td2z/ANHqe+q+kmQqKFRQqjQACwHpH3gghpYJN8yiCCCBcRBBBAhER/NuHvhWIJVSBaW7FwOF/jl9Df78osEZGacAWtpnkm21vQ+TDcf4PIxRPHjblqNFq7KrRSzePyOycPQ/he3DMRSolJOlm6uAR/jqN0Y+esuitpWUW7xLuhPmBqL+RGn0hO7MMfaROfD53hux2AeDj8S+tr9Rzim1lIs2W0txdXBUi9tCLGOMcJo8/dTqYH7MrRhOQILT6ffkV+c6HD5k9xLlIzueCi//AMHOLHRZK9oSmmV/jmyV2Sga6tr4S3mdNbaHnDDhOByaRNiRLVBxtvPMneY90VQ0oYPFn/Sd2nt59S4CEYQL2P7sxb27zXwBA7gC5NgN5MLeZc+09FdSe8m/00Oo/Udy/vyhAmVmIY2+yg2ZN9QLrLH6jvc/XpFslQ1pwjM8knSbIlnbvZDgj/kfsOKaszdqcmRdKYCdM+b4B6/F6ac4WKLLNdi7idUuyS+DOLafkT+dOphzy12b09JZ5nvpo+Jh4Qfyr/JuYborEL5c5TlyTbto01EMFA27uL3a+w4d5LEy9lCnoR7pLvxmNqx9eA5CNuCCGmtDRYLAlmfM4vkNyeaIIIIkqkQQQQIRBBBAhEEEECEQQQQIUv7UcutKmLXyQRqO8I+FhbZf13dQPOGfK2fZFXLUO6y5wA2lY7Nz5qToQfrDNOkh1KsAykWIIuCPIiI12j5Yk0cxDJDKHuSpNwOmlx9YRlDoSZG6HUL1FC+LacbKOe4e2+Fw5cj3/tQxbNtLSqWmTkv8qkMx6KNYneKZ6rMRfuKNGRTwX8ZHmzbkHT6wu5NwVKuqWTM2gpBJ2TY8ONjFxwrB5VKndyUVF5bzzJ3k9Y4x0lQNbD6q2oipNjuth3kmov5R7d9QkjLXZQiWmVh7xt/dqfCP1He37dYoMmQqKFRQqjQACwHQR94IbjibGLNC8/V109Y7FM6/IcB0CIIIIsSSIIIIEIggggQiCCCBCIIIIEIggggQv//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sp>
        <p:nvSpPr>
          <p:cNvPr id="26628" name="AutoShape 4" descr="data:image/jpg;base64,/9j/4AAQSkZJRgABAQAAAQABAAD/2wCEAAkGBhQQERUREhQVFBQWGRcaGRgYFyIcHhwdIhgVGh4aHxwiHSYeGyAkIBcdHzAkJScpLC8sHB4xNTArNSYrLSkBCQoKDgwOGg8PGjMkHiQ1LDUrMzUpLDYpNTIsKSkpNSwwLzQsLC4sMjUsLCwsMC0wNSo1LDAtLCosKSksMSksLP/AABEIAHwAoAMBIgACEQEDEQH/xAAcAAADAQEBAAMAAAAAAAAAAAAABgcFAwQBAgj/xAA6EAACAAQDBQUGBQQCAwAAAAABAgADBBEFBiESMUFhcQcTIlGBFCNCUpGhMmJyscFTgtHwkqIVFvH/xAAaAQACAwEBAAAAAAAAAAAAAAAABAIDBQEG/8QAMxEAAQMCAwYEBQUBAQEAAAAAAQACAwQREiExBRNBUXHwIjJhgRSRocHRFUJSseEjogb/2gAMAwEAAhEDEQA/ALjBBBAhEEEECEQQQQIRBBBAhEEEECEQQR8M1tToIEL5jjWViSUMyYyog3ljYQnZm7UJNPdKe0+Z5g+AHmfi6D6wqUmX6/GHE2exSVwZhZQPyJx6/eFX1AvhYLlblNsd5Zvqp27Z66noO+hWtmLtWLHuqFSSdO8YXv8AoTj1P0jOouzitrffVU3uyf6l3f8A43svS46RQMu5Mp6EXlrtTOMxtW9PlHSN2IindJnKfbgr3bWipBu9nstzcc3H8d5BR7Esh1mHA1FPNLhdSZd1YDzK6gj6w7ZCzn7fLKzLCfLttW3MPmA4cx/mGoiI9jtI+DYks+UD3TEso4FT+OX6X0/tiLm/DkOb5eKYhn/WI3QTAb0C7Da17cD368FYoI40dYs6Ws1DdHAYHkY7Q8vKkFpsUQQQQLiIIIIEIggggQiCCCBCIIzsazBIo0258wL5Dex6LvMTbFs/1Ve/s9Ejop+XVyPMncg/28UyTtjyOvJadFsuer8TRZvFxyH+p4zJnmnorqzbc3+mmp9TuX1+kT6dieIY05SWCkm+oW4Qfqb4jy+0bmW+ygAibWtttv7tTpf8zb29PqYoVPTLLUIihVGgAFgPSKMEk3nyHLitL4mi2dlTDeSfyPlHQd9SlLLPZnIpbPNtPmjiw8IPJePU/aHKPBi+OSaRNufMCDgOJ5AbzCn/AOyzcWlPLoJns7q42tv8RlkfiBF9nXeB9YuvHF4W68uKQLKuvO/mJw8XHyjv0TmuISzMMkOpmAbRQHUC9rkcIk3afjc/20yQ7pLRVKhSRe4uW0366ekdTk6twyclYhE/ZN32LliD+IEHU3HEX84dc2ZQTEpSuPdzgt0Yjz12WHl+xiiTeTMLbWIWpSNpdnVLJcYexwIvyOXDX/CsnstzRMqUennMXeXYqx1JU6WJ42PHnDBnPLorqVpYt3i+KWfJhw6HdE2yOsygxRZM9ShcNLIPG+qkHiCQNYs0SpzvIsL+iX2w0UdcJqfIGzhbTv8AKmfZVmMqzUE24ILGXfgR+JP5+sUyJT2lYG1JUJXyPCGYFiPhmDUHowH1v5xQ8t44tZTpPXiLMPlYbx9ftaO07i0mJ2o06KO14WTNbXQjwv8AN6O4/P8A3itOCCCG159EEEECEQR8E21MJWZe1CRT3SRafMHEHwA82+LoPrEHyNYLuKapqSaqfghbc96ngnCrrEkoZkxlRRvLGwidZi7ViT3VCpJOneML/wDFOPr9IyKTAK/GXE2exSVwZhZQPyJx6/eKLl3JlPQi8tdqZxmNq3p8o6Qrjlm8vhHPitv4eh2dnOd7J/EeUdTx7ySLgvZvUVj9/XO6BtSCbzG/hB/topOE4JJpE7uRLCDjbeeZO8+se0mE3MvabIprpJtPmDyPhHVuPQRYGRwC5+fFKyVFbtV+7YMuDRk0d+qbqmpWWpd2CKNSzGwHrC5hefZVXV+zU6O62YmbuAtxsdSL2F9N8ePDs10WLS/Z542WJB7t2tcj5WFr9N/KM2bhSYLXS56X9lnDunub92SQRr5aA6+RjjpSbOafDx5qcFBG3HDO076xwj9unPieXDql/tCynOpiKh5zVAckFmFip3gbyLEdN0L+WscaiqEnrqAbMPmU7x/I5gRecXwtKqQ8l9VcWv5eRHMHWPz7iuGvTTnkzBZkJB5+RHIjWEamLdPD2r1GxK5tfTup5tRkcrXaenLT5KlZ/wA09zNop8iYToz7IPhZDs7xu11HKHzDcQSolJOlm6OAR/jqN0S7s7qZFWvsNWizNkM0ktvAP4lB3j5h6xv43hTYXhk9ZE+YPeKyHcVBZfADx6w1FI7OTh/RAWFXUcQMdFpI02BIyc1zjY5cr/2Fr52wGTPlCdNfuWkEOJoFyACDbnfgPO0cMC7R6aqnCQu2jNopcABuWh0PKOdNUDGcMZAwWYw2W5Otj9DYH1hZyt2Z1MqqlzZ+wiSmDaNcsRuA8hfzjrnPxh0YyNrqEMFP8NJFWPs+PFhF9OnO57F7qk4vhaVUl5EweFxboeBHMHWJdkfE3w2uein6K7bJ8g/wsOTbvUeUV2JR2w06rPkTF0dla9vysuyf+x+kdqRhtKNQq9hv3xfQyeWQH2IF7/T+lV4IIzsZx+RRptz5gXyG9j0XeYbJAFysBkbpHBrBcnktGF7MmeaehurNtzeEtNT6ncvrCNi/aDVV79xRS3QH5dZhHM7kH+3jTy32UAETa1ttt/dqdP7m3t6fUwoZ3SG0Q9+C9AzZcNI0SbQdbkweY9eXeYWHPxTEMacy5SlJN9QuiD9bfEeX2hxyz2ZyKWzzffzR5jwKeS8ep+0NtNTLLUIihFG4KLAekdCbamJspwDifmVRU7Ykezc07d3HyGp6nv1ugCPp7Qt9naW/lcX+kIlHmtsUq5tIh2KYy3G0DZyQVs6nrw8r3hIzplN8PnLZmeW4urnfcb1PMb+hiL6mzcTRcK2l2KJJdxPJgeRcC1/uM/RV/MuAmtk9z3ryhe7bHxCx8J5cfSJPmXs7n0hLJ76WNbr+IDzZN9uYuOkd8odos2lcS57NNkHQ31ZOYO8jl9IoebsNapp1qKViJ0od5KZD+IWBK8ww4dIpdu6hpcBmFoQmr2PO2F7hu3aG2XvxHrrbXNQqGSgzq/cmlqgainawsTZ1tuKvy8jeHVMsUuM0y1MsCRPOjlBptjeGXcfO+hsRCBmHKNRQn3qXThMXVT68DyMKOjki8TdD3mvRRVtLXO3MotI06HUEfxP4zVeyTjEmdTrLlzu9MsW8QtMC8Aw8xuuNDC/2r5Z7yWKyWPFLFpluKcG/tP2PKJzl3G2o6hJ6/CfEPmU7x/vG0XasPtdI3cMvvZZ2GYXHiHEesOxvE8RYdQvM1lM/ZNcydh8Ljx9dQbfPT2yX5+oqxpMxZqGzoQwPMRVcZw+pxmXTlCsqmZQ77V9oPqCLfEBw4faPZlnszkUtnm+/mjiw8I6Lx6mHICOQUzg0h5yPBd2rtuKSZr6Zt3NvZxHPkPqCfksbLWVZNAhWVclrbTMdWt9hv4Rsx566vlyEMya6og3ljaJzmDtUeYe5oUNzoJhW7H9Kf5+kMukjhFvosWCjq9pSF4z5uOnz+yesczLIol2pzgHgo1Y9B/O6JdIWbjmIBypWSlr+SoDfZv8AM388o0cD7Mp9S3f17su1qVveY3U7l6anpFJwzCpVNLEuSgRRwHHmTvJ5mKcL5yMQs3lxWnvqXZbXCB2OUi2L9o6c++iUc+5/NIfZ6exnEeJiLhL7hbixjAwXs5qK1vaK6YyBtbE3mMPXRB/to83Z7IFbiTz53iKhptjr4iwA+l/sIsMRjZ8R436cArKuo/SGimpwA+wxO458B39c14MIwOTSJsSJYQcbbzzJ3mPXOnqilnYKo3kmw+phRzP2lyKW8uV76aNCAfCp5tx6D7QsYDjwxeY1JXm4dg8op4dlgCCg5Eed9xi4zsacDdfokI9lVMzDUz3DdSdXEcwOPPO3pdUaRmelmNspUSS3kHH+Y5ZvnFaGoZd/dt9xb9jEYzflpqCoMrVkI2pbHiv+RuMbGTs4lQaKpYtTzQUuTcy9oEb/AJdfTfFAqiSWPFitU7Ba1jKqmfjaLG1syNcvX0Sxg+KPSzkny/xIb9RxB5EaRa8XoZeLUF0t41Dyz8rjgfW6n1iJYphzU855LizISDz8iORGsO/ZTmbu5ho5h8Mw3l8n4j+4fcc4Wpn4XGN+hWxtumMsba2n87MweY1+mvS6QZ0koxRgQykgg8CDYiK12SY0ZtO9OxuZJGz+lr6ehB+ojG7V8sbDisljwuQszk3BvXd1HOOvY1SnbqJnw2RfW5P2H7xKFjop8Kq2lURV2yTP09jcAj6n2WjV1QwfECxuKWruxAH4HFrm3lrw4HlDjQ4nIrEbunScm5gNR0IjHzVkv/yE2UzzSsqWDdFGpJOp2uGgA3cI2sIwaVSS+7koEXj5k+ZO8mH42va4j9q8lVzU8sEb7kzWsbaZHK/ra2iXpvZfRtO73ZYLxlA+An9wOQNoaqenWWoRFCqosFAsAOQjpC1mTPtPRXUnvJv9NDu/Udy/vyido4gTol8dXXubHcvI0Hf9lMjuALkgAbyYRcy9qkmReXTATpnzfAPXe3ppzhWmVWIY2+yo2ZN9QLrLHU73PLXoIdss9m9PSWdx300fEw8IP5V/k3MUb2SXKMWHNawoaTZ/irHYn/wH3Pfuk2hyvXYu4nVLskvgzi2n5E/nT1ijZeyjT0I90l3trMbVj68ByEbUEWxwNZnqeaQrNrTVI3Y8LODRkP8Ae8kQQQReslRuSxwXFTtD3LEjrLY6H+0j/rFiRwwBBuDqDCp2jZZ9rpi6C82Vdl5j4l+1xzEZ/ZXmfvpJpZh8coeC/FPL+3d0IhOP/lIYzocx+F6WtH6hSNrG+dnhf9nd/Zce0TI8vuDUU8sI6Es4UfiU6k28xv6XiWSJ7S2V0JVlIII4Eagx+lWW4sdQYhGect+w1TKo9092l9OK/wBp06Wheshw+Nq1/wD5zaRlBpZjc6i/EcR3w6J7xOSuN4Ys1AO/l3NvJwPEnRhqPSJGRDX2c5m9kqdhzaVNsreQb4W/g8jyjv2oZeFNUicmiT9preTC219bg+pimX/qwSDUZH8rQob0NU6id5HXdH929/dbSZZ/8vh8mepC1KKULHc4UkANztxhHqsv1VK42pM1GUghgpIuDcEEXEWDs7w5pGHylYWZrvby2jcfa0MsN/CiRoccjYLz427JRzSQtAdGHOsOQvoDyU/SpqsXo3p3kmnb3fvHU7L2YbVgRcHcdL+kN2XsBl0UhZEvUDUsd7Md7GNKPPXV8uQhmTXVEG8sbQ02MN8Tjc81hzVb5huYm4WE3DRnnp1K9EZeOZkkUa7U5wvko1Zui/6IRcw9qjTD3NChudBMK3J/Sn8n6RwwPszn1T9/Xuy7WpW95jdT8P79IpdUFxwxC5+i0ItkNhaJa92BvAfuPtw7vZcMUz1WYk5kUaMingn4yPNm3IOn1jZy12UIlplYe8bf3YPhH6jvb9usO+F4RKpU7uSiovLeeZO8nrHsjrae5xSG5+i5PtjCzc0Td2z/ANHqe+q+kmQqKFRQqjQACwHpH3gghpYJN8yiCCCBcRBBBAhER/NuHvhWIJVSBaW7FwOF/jl9Df78osEZGacAWtpnkm21vQ+TDcf4PIxRPHjblqNFq7KrRSzePyOycPQ/he3DMRSolJOlm6uAR/jqN0Y+esuitpWUW7xLuhPmBqL+RGn0hO7MMfaROfD53hux2AeDj8S+tr9Rzim1lIs2W0txdXBUi9tCLGOMcJo8/dTqYH7MrRhOQILT6ffkV+c6HD5k9xLlIzueCi//AMHOLHRZK9oSmmV/jmyV2Sga6tr4S3mdNbaHnDDhOByaRNiRLVBxtvPMneY90VQ0oYPFn/Sd2nt59S4CEYQL2P7sxb27zXwBA7gC5NgN5MLeZc+09FdSe8m/00Oo/Udy/vyhAmVmIY2+yg2ZN9QLrLH6jvc/XpFslQ1pwjM8knSbIlnbvZDgj/kfsOKaszdqcmRdKYCdM+b4B6/F6ac4WKLLNdi7idUuyS+DOLafkT+dOphzy12b09JZ5nvpo+Jh4Qfyr/JuYborEL5c5TlyTbto01EMFA27uL3a+w4d5LEy9lCnoR7pLvxmNqx9eA5CNuCCGmtDRYLAlmfM4vkNyeaIIIIkqkQQQQIRBBBAhEEEECEQQQQIUv7UcutKmLXyQRqO8I+FhbZf13dQPOGfK2fZFXLUO6y5wA2lY7Nz5qToQfrDNOkh1KsAykWIIuCPIiI12j5Yk0cxDJDKHuSpNwOmlx9YRlDoSZG6HUL1FC+LacbKOe4e2+Fw5cj3/tQxbNtLSqWmTkv8qkMx6KNYneKZ6rMRfuKNGRTwX8ZHmzbkHT6wu5NwVKuqWTM2gpBJ2TY8ONjFxwrB5VKndyUVF5bzzJ3k9Y4x0lQNbD6q2oipNjuth3kmov5R7d9QkjLXZQiWmVh7xt/dqfCP1He37dYoMmQqKFRQqjQACwHQR94IbjibGLNC8/V109Y7FM6/IcB0CIIIIsSSIIIIEIggggQiCCCBCIIIIEIggggQv//Z"/>
          <p:cNvSpPr>
            <a:spLocks noChangeAspect="1" noChangeArrowheads="1"/>
          </p:cNvSpPr>
          <p:nvPr/>
        </p:nvSpPr>
        <p:spPr bwMode="auto">
          <a:xfrm>
            <a:off x="155575" y="-144463"/>
            <a:ext cx="304800" cy="304801"/>
          </a:xfrm>
          <a:prstGeom prst="rect">
            <a:avLst/>
          </a:prstGeom>
          <a:noFill/>
          <a:ln w="9525">
            <a:noFill/>
            <a:miter lim="800000"/>
            <a:headEnd/>
            <a:tailEnd/>
          </a:ln>
        </p:spPr>
        <p:txBody>
          <a:bodyPr/>
          <a:lstStyle/>
          <a:p>
            <a:endParaRPr lang="en-US"/>
          </a:p>
        </p:txBody>
      </p:sp>
      <p:pic>
        <p:nvPicPr>
          <p:cNvPr id="26629" name="Picture 6" descr="http://1.bp.blogspot.com/_JQupFiwMioQ/SgEC3aTwmnI/AAAAAAAAALo/gfOdesaMLtA/s320/done.gif"/>
          <p:cNvPicPr>
            <a:picLocks noChangeAspect="1" noChangeArrowheads="1"/>
          </p:cNvPicPr>
          <p:nvPr/>
        </p:nvPicPr>
        <p:blipFill>
          <a:blip r:embed="rId3"/>
          <a:srcRect/>
          <a:stretch>
            <a:fillRect/>
          </a:stretch>
        </p:blipFill>
        <p:spPr bwMode="auto">
          <a:xfrm>
            <a:off x="5486400" y="4343400"/>
            <a:ext cx="1905000" cy="14859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dirty="0" smtClean="0"/>
              <a:t>PAP 01: Role of IP in the Smart Grid</a:t>
            </a:r>
            <a:endParaRPr dirty="0"/>
          </a:p>
        </p:txBody>
      </p:sp>
      <p:sp>
        <p:nvSpPr>
          <p:cNvPr id="5" name="Content Placeholder 2"/>
          <p:cNvSpPr>
            <a:spLocks noGrp="1"/>
          </p:cNvSpPr>
          <p:nvPr>
            <p:ph idx="1"/>
          </p:nvPr>
        </p:nvSpPr>
        <p:spPr>
          <a:xfrm>
            <a:off x="685800" y="1295400"/>
            <a:ext cx="7931150" cy="4953000"/>
          </a:xfrm>
        </p:spPr>
        <p:txBody>
          <a:bodyPr>
            <a:normAutofit fontScale="92500" lnSpcReduction="10000"/>
          </a:bodyPr>
          <a:lstStyle/>
          <a:p>
            <a:pPr>
              <a:defRPr/>
            </a:pPr>
            <a:r>
              <a:rPr lang="en-US" u="sng" dirty="0" smtClean="0">
                <a:solidFill>
                  <a:srgbClr val="002060"/>
                </a:solidFill>
              </a:rPr>
              <a:t>Objective</a:t>
            </a:r>
          </a:p>
          <a:p>
            <a:pPr lvl="1">
              <a:defRPr/>
            </a:pPr>
            <a:r>
              <a:rPr lang="en-US" dirty="0" smtClean="0">
                <a:solidFill>
                  <a:srgbClr val="002060"/>
                </a:solidFill>
                <a:cs typeface="+mn-cs"/>
              </a:rPr>
              <a:t>Review the communications networks and domains identified in the Smart Grid conceptual model and determine whether they are discussed in fine enough granularity to discuss the application of the Internet protocol suite</a:t>
            </a:r>
          </a:p>
          <a:p>
            <a:pPr>
              <a:spcBef>
                <a:spcPts val="600"/>
              </a:spcBef>
              <a:defRPr/>
            </a:pPr>
            <a:r>
              <a:rPr lang="en-US" u="sng" dirty="0" smtClean="0">
                <a:solidFill>
                  <a:srgbClr val="002060"/>
                </a:solidFill>
              </a:rPr>
              <a:t>Impact</a:t>
            </a:r>
          </a:p>
          <a:p>
            <a:pPr lvl="1">
              <a:defRPr/>
            </a:pPr>
            <a:r>
              <a:rPr lang="en-US" dirty="0" smtClean="0">
                <a:solidFill>
                  <a:srgbClr val="002060"/>
                </a:solidFill>
                <a:cs typeface="+mn-cs"/>
              </a:rPr>
              <a:t>Well-defined networking profiles can be tested for consistency and interoperability and ensure systems integration across the Smart Grid.</a:t>
            </a:r>
          </a:p>
          <a:p>
            <a:pPr lvl="1">
              <a:defRPr/>
            </a:pPr>
            <a:r>
              <a:rPr lang="en-US" dirty="0" smtClean="0">
                <a:solidFill>
                  <a:srgbClr val="002060"/>
                </a:solidFill>
                <a:cs typeface="+mn-cs"/>
              </a:rPr>
              <a:t>Consistent and testable protocol profiles ensure that the combination of technologies can meet not only today’s requirements but meet future application needs as well</a:t>
            </a:r>
          </a:p>
          <a:p>
            <a:pPr>
              <a:spcBef>
                <a:spcPts val="600"/>
              </a:spcBef>
              <a:defRPr/>
            </a:pPr>
            <a:r>
              <a:rPr lang="en-US" u="sng" dirty="0" smtClean="0">
                <a:solidFill>
                  <a:srgbClr val="002060"/>
                </a:solidFill>
              </a:rPr>
              <a:t>Outcome</a:t>
            </a:r>
          </a:p>
          <a:p>
            <a:pPr lvl="1">
              <a:defRPr/>
            </a:pPr>
            <a:r>
              <a:rPr lang="en-US" dirty="0" smtClean="0">
                <a:solidFill>
                  <a:srgbClr val="002060"/>
                </a:solidFill>
                <a:cs typeface="+mn-cs"/>
              </a:rPr>
              <a:t>Identifies key Internet protocols for use in the Smart Grid</a:t>
            </a:r>
          </a:p>
          <a:p>
            <a:pPr>
              <a:spcBef>
                <a:spcPts val="600"/>
              </a:spcBef>
              <a:defRPr/>
            </a:pPr>
            <a:r>
              <a:rPr lang="en-US" u="sng" dirty="0" smtClean="0">
                <a:solidFill>
                  <a:srgbClr val="002060"/>
                </a:solidFill>
              </a:rPr>
              <a:t>Status</a:t>
            </a:r>
          </a:p>
          <a:p>
            <a:pPr lvl="1">
              <a:defRPr/>
            </a:pPr>
            <a:r>
              <a:rPr lang="en-US" dirty="0" smtClean="0">
                <a:solidFill>
                  <a:srgbClr val="002060"/>
                </a:solidFill>
                <a:cs typeface="+mn-cs"/>
              </a:rPr>
              <a:t>Submitting final comments to IETF</a:t>
            </a:r>
          </a:p>
          <a:p>
            <a:pPr>
              <a:spcBef>
                <a:spcPts val="600"/>
              </a:spcBef>
              <a:defRPr/>
            </a:pPr>
            <a:r>
              <a:rPr lang="en-US" u="sng" dirty="0" smtClean="0">
                <a:solidFill>
                  <a:srgbClr val="002060"/>
                </a:solidFill>
              </a:rPr>
              <a:t>Leadership and Participating Organizations</a:t>
            </a:r>
          </a:p>
          <a:p>
            <a:pPr lvl="1">
              <a:defRPr/>
            </a:pPr>
            <a:r>
              <a:rPr lang="en-US" dirty="0" smtClean="0">
                <a:solidFill>
                  <a:srgbClr val="002060"/>
                </a:solidFill>
                <a:cs typeface="+mn-cs"/>
              </a:rPr>
              <a:t>David Su &amp; Nada Golmie (NIST), Vishant Shah (EnerNex), </a:t>
            </a:r>
            <a:br>
              <a:rPr lang="en-US" dirty="0" smtClean="0">
                <a:solidFill>
                  <a:srgbClr val="002060"/>
                </a:solidFill>
                <a:cs typeface="+mn-cs"/>
              </a:rPr>
            </a:br>
            <a:r>
              <a:rPr lang="en-US" dirty="0" smtClean="0">
                <a:solidFill>
                  <a:srgbClr val="002060"/>
                </a:solidFill>
                <a:cs typeface="+mn-cs"/>
              </a:rPr>
              <a:t>Joe Hughes, EPRI</a:t>
            </a:r>
          </a:p>
          <a:p>
            <a:pPr lvl="1">
              <a:defRPr/>
            </a:pPr>
            <a:r>
              <a:rPr lang="en-US" dirty="0" smtClean="0">
                <a:solidFill>
                  <a:srgbClr val="002060"/>
                </a:solidFill>
                <a:cs typeface="+mn-cs"/>
              </a:rPr>
              <a:t>IETF, ATIS , IEEE, TIA, UCAuig Open Grid, NEMA</a:t>
            </a:r>
          </a:p>
          <a:p>
            <a:pPr>
              <a:spcBef>
                <a:spcPts val="600"/>
              </a:spcBef>
              <a:defRPr/>
            </a:pPr>
            <a:r>
              <a:rPr lang="en-US" u="sng" dirty="0" smtClean="0">
                <a:solidFill>
                  <a:srgbClr val="002060"/>
                </a:solidFill>
              </a:rPr>
              <a:t>Projected Completion Date</a:t>
            </a:r>
          </a:p>
          <a:p>
            <a:pPr lvl="1">
              <a:defRPr/>
            </a:pPr>
            <a:r>
              <a:rPr lang="en-US" dirty="0" smtClean="0">
                <a:solidFill>
                  <a:srgbClr val="002060"/>
                </a:solidFill>
                <a:cs typeface="+mn-cs"/>
              </a:rPr>
              <a:t>Q4, 2010</a:t>
            </a:r>
          </a:p>
        </p:txBody>
      </p:sp>
      <p:pic>
        <p:nvPicPr>
          <p:cNvPr id="28675" name="Picture 2" descr="http://blog.devicescape.com/wp-content/uploads/2008/06/250px-voip_illustrationsvg.png"/>
          <p:cNvPicPr>
            <a:picLocks noChangeAspect="1" noChangeArrowheads="1"/>
          </p:cNvPicPr>
          <p:nvPr/>
        </p:nvPicPr>
        <p:blipFill>
          <a:blip r:embed="rId3"/>
          <a:srcRect/>
          <a:stretch>
            <a:fillRect/>
          </a:stretch>
        </p:blipFill>
        <p:spPr bwMode="auto">
          <a:xfrm>
            <a:off x="6172200" y="3810000"/>
            <a:ext cx="2057400" cy="2905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Simple Logo">
  <a:themeElements>
    <a:clrScheme name="SGIP">
      <a:dk1>
        <a:sysClr val="windowText" lastClr="000000"/>
      </a:dk1>
      <a:lt1>
        <a:sysClr val="window" lastClr="FFFFFF"/>
      </a:lt1>
      <a:dk2>
        <a:srgbClr val="1F497D"/>
      </a:dk2>
      <a:lt2>
        <a:srgbClr val="EEECE1"/>
      </a:lt2>
      <a:accent1>
        <a:srgbClr val="00B050"/>
      </a:accent1>
      <a:accent2>
        <a:srgbClr val="00B0F0"/>
      </a:accent2>
      <a:accent3>
        <a:srgbClr val="FFFF00"/>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6608</TotalTime>
  <Words>3004</Words>
  <Application>Microsoft Office PowerPoint</Application>
  <PresentationFormat>On-screen Show (4:3)</PresentationFormat>
  <Paragraphs>547</Paragraphs>
  <Slides>26</Slides>
  <Notes>26</Notes>
  <HiddenSlides>0</HiddenSlides>
  <MMClips>0</MMClips>
  <ScaleCrop>false</ScaleCrop>
  <HeadingPairs>
    <vt:vector size="6" baseType="variant">
      <vt:variant>
        <vt:lpstr>Fonts Used</vt:lpstr>
      </vt:variant>
      <vt:variant>
        <vt:i4>5</vt:i4>
      </vt:variant>
      <vt:variant>
        <vt:lpstr>Design Template</vt:lpstr>
      </vt:variant>
      <vt:variant>
        <vt:i4>7</vt:i4>
      </vt:variant>
      <vt:variant>
        <vt:lpstr>Slide Titles</vt:lpstr>
      </vt:variant>
      <vt:variant>
        <vt:i4>26</vt:i4>
      </vt:variant>
    </vt:vector>
  </HeadingPairs>
  <TitlesOfParts>
    <vt:vector size="38" baseType="lpstr">
      <vt:lpstr>Arial</vt:lpstr>
      <vt:lpstr>ＭＳ Ｐゴシック</vt:lpstr>
      <vt:lpstr>Calibri</vt:lpstr>
      <vt:lpstr>Times New Roman</vt:lpstr>
      <vt:lpstr>Comic Sans MS</vt:lpstr>
      <vt:lpstr>Simple Logo</vt:lpstr>
      <vt:lpstr>Simple Logo</vt:lpstr>
      <vt:lpstr>Simple Logo</vt:lpstr>
      <vt:lpstr>Simple Logo</vt:lpstr>
      <vt:lpstr>Simple Logo</vt:lpstr>
      <vt:lpstr>Simple Logo</vt:lpstr>
      <vt:lpstr>Simple Logo</vt:lpstr>
      <vt:lpstr>NIST SGIP PRIORITY ACTION PLAN REVIEW:  Accelerating Standards for the Smart Grid</vt:lpstr>
      <vt:lpstr>NIST Framework and Roadmap 1.0</vt:lpstr>
      <vt:lpstr>NIST SGIP PRIORITY ACTION PLANS</vt:lpstr>
      <vt:lpstr>STANDARDS BEING ADDRESSED BY PAPS</vt:lpstr>
      <vt:lpstr>PAP TO GRIDWISE ARCHITECTURE COUNCIL STACK</vt:lpstr>
      <vt:lpstr>SGIP OPEN PROCESS FOR SMART GRID STANDARDS</vt:lpstr>
      <vt:lpstr>SEPTEMBER 2010 PAP TIMELINE STATUS</vt:lpstr>
      <vt:lpstr>PAP 00: METER UPGRADEABILITY STANDARD</vt:lpstr>
      <vt:lpstr>PAP 01: ROLE OF IP IN THE SMART GRID</vt:lpstr>
      <vt:lpstr>PAP 02: WIRELESS COMMUNICATIONS  FOR THE SMART GRID</vt:lpstr>
      <vt:lpstr>PAP 03: COMMON PRICE COMMUNICATION MODEL</vt:lpstr>
      <vt:lpstr>PAP 04: COMMON SCHEDULE  COMMUNICATION MECHANISM</vt:lpstr>
      <vt:lpstr>PAP 05: STANDARD METER DATA PROFILES</vt:lpstr>
      <vt:lpstr>PAP 06: COMMON SEMANTIC MODEL  FOR METER DATA TABLES</vt:lpstr>
      <vt:lpstr>PAP 07: ENERGY STORAGE  INTERCONNECTION GUIDELINES</vt:lpstr>
      <vt:lpstr>PAP 08: CIM/61850 FOR DISTRIBUTION GRID MANAGEMENT</vt:lpstr>
      <vt:lpstr>PAP 09: STANDARD DR AND DER SIGNALS</vt:lpstr>
      <vt:lpstr>PAP 10: STANDARD ENERGY USAGE INFORMATION</vt:lpstr>
      <vt:lpstr>PAP 11: COMMON OBJECT MODELS FOR ELECTRIC TRANSPORTATION</vt:lpstr>
      <vt:lpstr>PAP 12: MAPPING IEEE 1815 (DNP3) TO  IEC 61850 OBJECTS</vt:lpstr>
      <vt:lpstr>PAP 13: TIME SYNCHRONIZATION</vt:lpstr>
      <vt:lpstr>PAP 14: TRANSMISSION AND DISTRIBUTION  POWER SYSTEMS MODEL MAPPING</vt:lpstr>
      <vt:lpstr>PAP 15: PLC STANDARDS FOR  APPLIANCE INTEGRATION</vt:lpstr>
      <vt:lpstr>PAP 16: WIND PLANT COMMUNICATIONS</vt:lpstr>
      <vt:lpstr>PAP 17: FACILITY SMART GRID INFORMATION STANDARD</vt:lpstr>
      <vt:lpstr>QUESTIONS? </vt:lpstr>
    </vt:vector>
  </TitlesOfParts>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SGIPGB 10-09-09</dc:title>
  <dc:subject>SGIP Plenary Chair</dc:subject>
  <dc:creator>Steve Widergren</dc:creator>
  <cp:lastModifiedBy>Linda Casals</cp:lastModifiedBy>
  <cp:revision>399</cp:revision>
  <cp:lastPrinted>2010-04-19T14:51:20Z</cp:lastPrinted>
  <dcterms:created xsi:type="dcterms:W3CDTF">2010-04-26T14:48:05Z</dcterms:created>
  <dcterms:modified xsi:type="dcterms:W3CDTF">2010-10-29T15:01:34Z</dcterms:modified>
</cp:coreProperties>
</file>