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3"/>
  </p:notesMasterIdLst>
  <p:handoutMasterIdLst>
    <p:handoutMasterId r:id="rId54"/>
  </p:handoutMasterIdLst>
  <p:sldIdLst>
    <p:sldId id="256" r:id="rId2"/>
    <p:sldId id="315" r:id="rId3"/>
    <p:sldId id="316" r:id="rId4"/>
    <p:sldId id="257" r:id="rId5"/>
    <p:sldId id="258" r:id="rId6"/>
    <p:sldId id="259" r:id="rId7"/>
    <p:sldId id="260" r:id="rId8"/>
    <p:sldId id="261" r:id="rId9"/>
    <p:sldId id="317" r:id="rId10"/>
    <p:sldId id="311" r:id="rId11"/>
    <p:sldId id="313" r:id="rId12"/>
    <p:sldId id="318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81" r:id="rId22"/>
    <p:sldId id="319" r:id="rId23"/>
    <p:sldId id="308" r:id="rId24"/>
    <p:sldId id="289" r:id="rId25"/>
    <p:sldId id="284" r:id="rId26"/>
    <p:sldId id="283" r:id="rId27"/>
    <p:sldId id="285" r:id="rId28"/>
    <p:sldId id="320" r:id="rId29"/>
    <p:sldId id="290" r:id="rId30"/>
    <p:sldId id="321" r:id="rId31"/>
    <p:sldId id="322" r:id="rId32"/>
    <p:sldId id="292" r:id="rId33"/>
    <p:sldId id="294" r:id="rId34"/>
    <p:sldId id="293" r:id="rId35"/>
    <p:sldId id="296" r:id="rId36"/>
    <p:sldId id="326" r:id="rId37"/>
    <p:sldId id="327" r:id="rId38"/>
    <p:sldId id="328" r:id="rId39"/>
    <p:sldId id="297" r:id="rId40"/>
    <p:sldId id="299" r:id="rId41"/>
    <p:sldId id="300" r:id="rId42"/>
    <p:sldId id="301" r:id="rId43"/>
    <p:sldId id="302" r:id="rId44"/>
    <p:sldId id="304" r:id="rId45"/>
    <p:sldId id="305" r:id="rId46"/>
    <p:sldId id="306" r:id="rId47"/>
    <p:sldId id="307" r:id="rId48"/>
    <p:sldId id="323" r:id="rId49"/>
    <p:sldId id="314" r:id="rId50"/>
    <p:sldId id="324" r:id="rId51"/>
    <p:sldId id="325" r:id="rId52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7427" autoAdjust="0"/>
  </p:normalViewPr>
  <p:slideViewPr>
    <p:cSldViewPr>
      <p:cViewPr>
        <p:scale>
          <a:sx n="75" d="100"/>
          <a:sy n="75" d="100"/>
        </p:scale>
        <p:origin x="-492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A3354C0-E178-459D-AF82-D6443250C592}" type="datetimeFigureOut">
              <a:rPr lang="en-US"/>
              <a:pPr>
                <a:defRPr/>
              </a:pPr>
              <a:t>5/6/2009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5F6D4A0-302D-43AD-A627-4F928B4CE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01D5E4-6F81-4A85-A3A4-881C7CACFC38}" type="datetimeFigureOut">
              <a:rPr lang="en-US"/>
              <a:pPr>
                <a:defRPr/>
              </a:pPr>
              <a:t>5/6/2009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88746C-B6C9-430F-B887-43A1E74BE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/index.php?title=History_value&amp;action=edit&amp;redlink=1" TargetMode="External"/><Relationship Id="rId13" Type="http://schemas.openxmlformats.org/officeDocument/2006/relationships/hyperlink" Target="http://en.wikipedia.org/wiki/Bayesian_network" TargetMode="External"/><Relationship Id="rId3" Type="http://schemas.openxmlformats.org/officeDocument/2006/relationships/hyperlink" Target="http://en.wikipedia.org/wiki/Sensor" TargetMode="External"/><Relationship Id="rId7" Type="http://schemas.openxmlformats.org/officeDocument/2006/relationships/hyperlink" Target="http://en.wikipedia.org/wiki/Soft_sensor" TargetMode="External"/><Relationship Id="rId12" Type="http://schemas.openxmlformats.org/officeDocument/2006/relationships/hyperlink" Target="http://en.wikipedia.org/wiki/Kalman_filter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tionary.org/wiki/Homogeneous" TargetMode="External"/><Relationship Id="rId11" Type="http://schemas.openxmlformats.org/officeDocument/2006/relationships/hyperlink" Target="http://en.wikipedia.org/wiki/Information_Fusion" TargetMode="External"/><Relationship Id="rId5" Type="http://schemas.openxmlformats.org/officeDocument/2006/relationships/hyperlink" Target="http://en.wikipedia.org/wiki/Heterogeneous" TargetMode="External"/><Relationship Id="rId10" Type="http://schemas.openxmlformats.org/officeDocument/2006/relationships/hyperlink" Target="http://en.wikipedia.org/wiki/Data_fusion" TargetMode="External"/><Relationship Id="rId4" Type="http://schemas.openxmlformats.org/officeDocument/2006/relationships/hyperlink" Target="http://en.wikipedia.org/wiki/Stereoscopy" TargetMode="External"/><Relationship Id="rId9" Type="http://schemas.openxmlformats.org/officeDocument/2006/relationships/hyperlink" Target="http://en.wikipedia.org/wiki/A_priori_and_a_posteriori_(philosophy)" TargetMode="External"/><Relationship Id="rId14" Type="http://schemas.openxmlformats.org/officeDocument/2006/relationships/hyperlink" Target="http://en.wikipedia.org/wiki/Dempster-Shafer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F78A01-AD96-409D-9D92-17E244F736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4C4939-259E-41AE-9CBA-A8D083460AF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225D2E-D491-43A9-A4E1-5EAB20E1E22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67CDF1-3A68-4357-A2C3-5D2B434C7F8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04568A-A61D-42E0-A261-4FF6D22F5E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40E106-1742-40C0-8901-7099C993334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b="1" dirty="0" smtClean="0"/>
              <a:t>Sensor fusion</a:t>
            </a:r>
            <a:r>
              <a:rPr lang="en-US" dirty="0" smtClean="0"/>
              <a:t> is the combining of </a:t>
            </a:r>
            <a:r>
              <a:rPr lang="en-US" dirty="0" smtClean="0">
                <a:hlinkClick r:id="rId3" tooltip="Sensor"/>
              </a:rPr>
              <a:t>sensory</a:t>
            </a:r>
            <a:r>
              <a:rPr lang="en-US" dirty="0" smtClean="0"/>
              <a:t> data or data derived from sensory data from disparate sources such that the resulting information is in some sense </a:t>
            </a:r>
            <a:r>
              <a:rPr lang="en-US" i="1" dirty="0" smtClean="0"/>
              <a:t>better</a:t>
            </a:r>
            <a:r>
              <a:rPr lang="en-US" dirty="0" smtClean="0"/>
              <a:t> than would be possible when these sources were used individually. The term </a:t>
            </a:r>
            <a:r>
              <a:rPr lang="en-US" i="1" dirty="0" smtClean="0"/>
              <a:t>better</a:t>
            </a:r>
            <a:r>
              <a:rPr lang="en-US" dirty="0" smtClean="0"/>
              <a:t> in that case can mean more accurate, more complete, or more dependable, or refer to the result of an emerging view, such as </a:t>
            </a:r>
            <a:r>
              <a:rPr lang="en-US" dirty="0" smtClean="0">
                <a:hlinkClick r:id="rId4" tooltip="Stereoscopy"/>
              </a:rPr>
              <a:t>stereoscopic</a:t>
            </a:r>
            <a:r>
              <a:rPr lang="en-US" dirty="0" smtClean="0"/>
              <a:t> vision (calculation of depth information by combining two-dimensional images from two cameras at slightly different viewpoints).</a:t>
            </a:r>
          </a:p>
          <a:p>
            <a:pPr eaLnBrk="1" hangingPunct="1">
              <a:defRPr/>
            </a:pPr>
            <a:r>
              <a:rPr lang="en-US" dirty="0" smtClean="0"/>
              <a:t>The data sources for a fusion process are not specified to originate from identical sensors. One can distinguish </a:t>
            </a:r>
            <a:r>
              <a:rPr lang="en-US" i="1" dirty="0" smtClean="0"/>
              <a:t>direct fusion</a:t>
            </a:r>
            <a:r>
              <a:rPr lang="en-US" dirty="0" smtClean="0"/>
              <a:t>, </a:t>
            </a:r>
            <a:r>
              <a:rPr lang="en-US" i="1" dirty="0" smtClean="0"/>
              <a:t>indirect fusion</a:t>
            </a:r>
            <a:r>
              <a:rPr lang="en-US" dirty="0" smtClean="0"/>
              <a:t> and fusion of the outputs of the former two. Direct fusion is the fusion of sensor data from a set of </a:t>
            </a:r>
            <a:r>
              <a:rPr lang="en-US" dirty="0" smtClean="0">
                <a:hlinkClick r:id="rId5" tooltip="Heterogeneous"/>
              </a:rPr>
              <a:t>heterogeneous</a:t>
            </a:r>
            <a:r>
              <a:rPr lang="en-US" dirty="0" smtClean="0"/>
              <a:t> or </a:t>
            </a:r>
            <a:r>
              <a:rPr lang="en-US" dirty="0" smtClean="0">
                <a:hlinkClick r:id="rId6" tooltip="wiktionary:Homogeneous"/>
              </a:rPr>
              <a:t>homogeneous</a:t>
            </a:r>
            <a:r>
              <a:rPr lang="en-US" dirty="0" smtClean="0"/>
              <a:t> sensors, </a:t>
            </a:r>
            <a:r>
              <a:rPr lang="en-US" dirty="0" smtClean="0">
                <a:hlinkClick r:id="rId7" tooltip="Soft sensor"/>
              </a:rPr>
              <a:t>soft sensors</a:t>
            </a:r>
            <a:r>
              <a:rPr lang="en-US" dirty="0" smtClean="0"/>
              <a:t>, and </a:t>
            </a:r>
            <a:r>
              <a:rPr lang="en-US" dirty="0" smtClean="0">
                <a:hlinkClick r:id="rId8" tooltip="History value (page does not exist)"/>
              </a:rPr>
              <a:t>history values</a:t>
            </a:r>
            <a:r>
              <a:rPr lang="en-US" dirty="0" smtClean="0"/>
              <a:t> of sensor data, while indirect fusion uses information sources like </a:t>
            </a:r>
            <a:r>
              <a:rPr lang="en-US" dirty="0" smtClean="0">
                <a:hlinkClick r:id="rId9" tooltip="A priori and a posteriori (philosophy)"/>
              </a:rPr>
              <a:t>a priori</a:t>
            </a:r>
            <a:r>
              <a:rPr lang="en-US" dirty="0" smtClean="0"/>
              <a:t> knowledge about the environment and human input.</a:t>
            </a:r>
          </a:p>
          <a:p>
            <a:pPr eaLnBrk="1" hangingPunct="1">
              <a:defRPr/>
            </a:pPr>
            <a:r>
              <a:rPr lang="en-US" dirty="0" smtClean="0"/>
              <a:t>Sensor fusion is also known as </a:t>
            </a:r>
            <a:r>
              <a:rPr lang="en-US" i="1" dirty="0" smtClean="0"/>
              <a:t>(multi-sensor) </a:t>
            </a:r>
            <a:r>
              <a:rPr lang="en-US" i="1" dirty="0" smtClean="0">
                <a:hlinkClick r:id="rId10" tooltip="Data fusion"/>
              </a:rPr>
              <a:t>Data fusion</a:t>
            </a:r>
            <a:r>
              <a:rPr lang="en-US" dirty="0" smtClean="0"/>
              <a:t> and is a subset of </a:t>
            </a:r>
            <a:r>
              <a:rPr lang="en-US" i="1" dirty="0" smtClean="0">
                <a:hlinkClick r:id="rId11" tooltip="Information Fusion"/>
              </a:rPr>
              <a:t>information fusion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b="1" dirty="0" smtClean="0"/>
              <a:t>Sensor fusion algorithms</a:t>
            </a:r>
          </a:p>
          <a:p>
            <a:pPr eaLnBrk="1" hangingPunct="1">
              <a:defRPr/>
            </a:pPr>
            <a:r>
              <a:rPr lang="en-US" dirty="0" smtClean="0"/>
              <a:t>Sensor fusion is a term that covers a number of methods and algorithms, including:</a:t>
            </a:r>
          </a:p>
          <a:p>
            <a:pPr eaLnBrk="1" hangingPunct="1">
              <a:defRPr/>
            </a:pPr>
            <a:r>
              <a:rPr lang="en-US" dirty="0" err="1" smtClean="0">
                <a:hlinkClick r:id="rId12" tooltip="Kalman filter"/>
              </a:rPr>
              <a:t>Kalman</a:t>
            </a:r>
            <a:r>
              <a:rPr lang="en-US" dirty="0" smtClean="0">
                <a:hlinkClick r:id="rId12" tooltip="Kalman filter"/>
              </a:rPr>
              <a:t> filter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hlinkClick r:id="rId13" tooltip="Bayesian network"/>
              </a:rPr>
              <a:t>Bayesian networks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>
                <a:hlinkClick r:id="rId14" tooltip="Dempster-Shafer"/>
              </a:rPr>
              <a:t>Dempster</a:t>
            </a:r>
            <a:r>
              <a:rPr lang="en-US" dirty="0" smtClean="0">
                <a:hlinkClick r:id="rId14" tooltip="Dempster-Shafer"/>
              </a:rPr>
              <a:t>-Shafer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@article{585448, author = {Nandi,, G. C. and </a:t>
            </a:r>
            <a:r>
              <a:rPr lang="en-US" dirty="0" err="1" smtClean="0"/>
              <a:t>Mitra</a:t>
            </a:r>
            <a:r>
              <a:rPr lang="en-US" dirty="0" smtClean="0"/>
              <a:t>,, </a:t>
            </a:r>
            <a:r>
              <a:rPr lang="en-US" dirty="0" err="1" smtClean="0"/>
              <a:t>Debjani</a:t>
            </a:r>
            <a:r>
              <a:rPr lang="en-US" dirty="0" smtClean="0"/>
              <a:t>}, title = {Development of a Sensor Fusion Strategy for Robotic Application Based on Geometric Optimization}, journal = {J. </a:t>
            </a:r>
            <a:r>
              <a:rPr lang="en-US" dirty="0" err="1" smtClean="0"/>
              <a:t>Intell</a:t>
            </a:r>
            <a:r>
              <a:rPr lang="en-US" dirty="0" smtClean="0"/>
              <a:t>. Robotics Syst.}, volume = {35}, number = {2}, year = {2002}, </a:t>
            </a:r>
            <a:r>
              <a:rPr lang="en-US" dirty="0" err="1" smtClean="0"/>
              <a:t>issn</a:t>
            </a:r>
            <a:r>
              <a:rPr lang="en-US" dirty="0" smtClean="0"/>
              <a:t> = {0921-0296}, pages = {171--191}, </a:t>
            </a:r>
            <a:r>
              <a:rPr lang="en-US" dirty="0" err="1" smtClean="0"/>
              <a:t>doi</a:t>
            </a:r>
            <a:r>
              <a:rPr lang="en-US" dirty="0" smtClean="0"/>
              <a:t> = {http://dx.doi.org/10.1023/A:1021119432587}, publisher = {</a:t>
            </a:r>
            <a:r>
              <a:rPr lang="en-US" dirty="0" err="1" smtClean="0"/>
              <a:t>Kluwer</a:t>
            </a:r>
            <a:r>
              <a:rPr lang="en-US" dirty="0" smtClean="0"/>
              <a:t> Academic Publishers}, address = {Hingham, MA, USA}, }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@</a:t>
            </a:r>
            <a:r>
              <a:rPr lang="en-US" dirty="0" err="1" smtClean="0"/>
              <a:t>inproceedings</a:t>
            </a:r>
            <a:r>
              <a:rPr lang="en-US" dirty="0" smtClean="0"/>
              <a:t>{1020759, author = {Ikeda,, </a:t>
            </a:r>
            <a:r>
              <a:rPr lang="en-US" dirty="0" err="1" smtClean="0"/>
              <a:t>Tetsushi</a:t>
            </a:r>
            <a:r>
              <a:rPr lang="en-US" dirty="0" smtClean="0"/>
              <a:t> and Ishiguro,, Hiroshi and Asada,, Minoru}, title = {Sensor Fusion as Optimization: Maximizing Mutual Information between Sensory Signals}, </a:t>
            </a:r>
            <a:r>
              <a:rPr lang="en-US" dirty="0" err="1" smtClean="0"/>
              <a:t>booktitle</a:t>
            </a:r>
            <a:r>
              <a:rPr lang="en-US" dirty="0" smtClean="0"/>
              <a:t> = {ICPR '04: Proceedings of the Pattern Recognition, 17th International Conference on (ICPR'04) Volume 2}, year = {2004}, </a:t>
            </a:r>
            <a:r>
              <a:rPr lang="en-US" dirty="0" err="1" smtClean="0"/>
              <a:t>isbn</a:t>
            </a:r>
            <a:r>
              <a:rPr lang="en-US" dirty="0" smtClean="0"/>
              <a:t> = {0-7695-2128-2}, pages = {501--504}, </a:t>
            </a:r>
            <a:r>
              <a:rPr lang="en-US" dirty="0" err="1" smtClean="0"/>
              <a:t>doi</a:t>
            </a:r>
            <a:r>
              <a:rPr lang="en-US" dirty="0" smtClean="0"/>
              <a:t> = {http://dx.doi.org/10.1109/ICPR.2004.820}, publisher = {IEEE Computer Society}, address = {Washington, DC, USA}, }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A1D3B7-B8A9-41C2-8130-37166B8323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@article{1223786, author = {</a:t>
            </a:r>
            <a:r>
              <a:rPr lang="en-US" dirty="0" err="1" smtClean="0"/>
              <a:t>Ferentinos</a:t>
            </a:r>
            <a:r>
              <a:rPr lang="en-US" dirty="0" smtClean="0"/>
              <a:t>,, </a:t>
            </a:r>
            <a:r>
              <a:rPr lang="en-US" dirty="0" err="1" smtClean="0"/>
              <a:t>Konstantinos</a:t>
            </a:r>
            <a:r>
              <a:rPr lang="en-US" dirty="0" smtClean="0"/>
              <a:t> P. and </a:t>
            </a:r>
            <a:r>
              <a:rPr lang="en-US" dirty="0" err="1" smtClean="0"/>
              <a:t>Tsiligiridis</a:t>
            </a:r>
            <a:r>
              <a:rPr lang="en-US" dirty="0" smtClean="0"/>
              <a:t>,, Theodore A.}, title = {Adaptive design optimization of wireless sensor networks using genetic algorithms}, journal = {</a:t>
            </a:r>
            <a:r>
              <a:rPr lang="en-US" dirty="0" err="1" smtClean="0"/>
              <a:t>Comput</a:t>
            </a:r>
            <a:r>
              <a:rPr lang="en-US" dirty="0" smtClean="0"/>
              <a:t>. </a:t>
            </a:r>
            <a:r>
              <a:rPr lang="en-US" dirty="0" err="1" smtClean="0"/>
              <a:t>Netw</a:t>
            </a:r>
            <a:r>
              <a:rPr lang="en-US" dirty="0" smtClean="0"/>
              <a:t>.}, volume = {51}, number = {4}, year = {2007}, </a:t>
            </a:r>
            <a:r>
              <a:rPr lang="en-US" dirty="0" err="1" smtClean="0"/>
              <a:t>issn</a:t>
            </a:r>
            <a:r>
              <a:rPr lang="en-US" dirty="0" smtClean="0"/>
              <a:t> = {1389-1286}, pages = {1031--1051}, </a:t>
            </a:r>
            <a:r>
              <a:rPr lang="en-US" dirty="0" err="1" smtClean="0"/>
              <a:t>doi</a:t>
            </a:r>
            <a:r>
              <a:rPr lang="en-US" dirty="0" smtClean="0"/>
              <a:t> = {http://dx.doi.org/10.1016/j.comnet.2006.06.013}, publisher = {Elsevier North-Holland, Inc.}, address = {New York, NY, USA}, }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@article{1484995, author = {</a:t>
            </a:r>
            <a:r>
              <a:rPr lang="en-US" dirty="0" err="1" smtClean="0"/>
              <a:t>Ren</a:t>
            </a:r>
            <a:r>
              <a:rPr lang="en-US" dirty="0" smtClean="0"/>
              <a:t>,, Yuan and Ding,, Yu and Liang,, Faming}, title = {Adaptive evolutionary Monte Carlo algorithm for optimization with applications to sensor placement problems}, journal = {Statistics and Computing}, volume = {18}, number = {4}, year = {2008}, </a:t>
            </a:r>
            <a:r>
              <a:rPr lang="en-US" dirty="0" err="1" smtClean="0"/>
              <a:t>issn</a:t>
            </a:r>
            <a:r>
              <a:rPr lang="en-US" dirty="0" smtClean="0"/>
              <a:t> = {0960-3174}, pages = {375--390}, </a:t>
            </a:r>
            <a:r>
              <a:rPr lang="en-US" dirty="0" err="1" smtClean="0"/>
              <a:t>doi</a:t>
            </a:r>
            <a:r>
              <a:rPr lang="en-US" dirty="0" smtClean="0"/>
              <a:t> = {http://dx.doi.org/10.1007/s11222-008-9079-6}, publisher = {</a:t>
            </a:r>
            <a:r>
              <a:rPr lang="en-US" dirty="0" err="1" smtClean="0"/>
              <a:t>Kluwer</a:t>
            </a:r>
            <a:r>
              <a:rPr lang="en-US" dirty="0" smtClean="0"/>
              <a:t> Academic Publishers}, address = {Hingham, MA, USA}, }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@</a:t>
            </a:r>
            <a:r>
              <a:rPr lang="en-US" dirty="0" err="1" smtClean="0"/>
              <a:t>techreport</a:t>
            </a:r>
            <a:r>
              <a:rPr lang="en-US" dirty="0" smtClean="0"/>
              <a:t>{886492, author = {Sharon L.,, </a:t>
            </a:r>
            <a:r>
              <a:rPr lang="en-US" dirty="0" err="1" smtClean="0"/>
              <a:t>Padula</a:t>
            </a:r>
            <a:r>
              <a:rPr lang="en-US" dirty="0" smtClean="0"/>
              <a:t> and Rex K.,, Kincaid}, title = {Optimization Strategies for Sensor and Actuator Placement}, year = {1999}, source = {http://www.ncstrl.org:8900/ncstrl/servlet/search?formname=detail\&amp;id=oai%3ALTRS%3ANASA-99-tm209126}, publisher = {NASA Langley Technical Report Server}, }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@article{1376565, author = {</a:t>
            </a:r>
            <a:r>
              <a:rPr lang="en-US" dirty="0" err="1" smtClean="0"/>
              <a:t>Cotae</a:t>
            </a:r>
            <a:r>
              <a:rPr lang="en-US" dirty="0" smtClean="0"/>
              <a:t>,, Paul and </a:t>
            </a:r>
            <a:r>
              <a:rPr lang="en-US" dirty="0" err="1" smtClean="0"/>
              <a:t>Yalamnchili</a:t>
            </a:r>
            <a:r>
              <a:rPr lang="en-US" dirty="0" smtClean="0"/>
              <a:t>,, </a:t>
            </a:r>
            <a:r>
              <a:rPr lang="en-US" dirty="0" err="1" smtClean="0"/>
              <a:t>Sireesha</a:t>
            </a:r>
            <a:r>
              <a:rPr lang="en-US" dirty="0" smtClean="0"/>
              <a:t> and Chen,, C. L. Philip and </a:t>
            </a:r>
            <a:r>
              <a:rPr lang="en-US" dirty="0" err="1" smtClean="0"/>
              <a:t>Ayon</a:t>
            </a:r>
            <a:r>
              <a:rPr lang="en-US" dirty="0" smtClean="0"/>
              <a:t>,, Arturo}, title = {Optimization of sensor locations and sensitivity analysis for engine health monitoring using minimum interference algorithms}, journal = {EURASIP J. Adv. Signal Process}, volume = {2008}, number = {1}, year = {2008}, </a:t>
            </a:r>
            <a:r>
              <a:rPr lang="en-US" dirty="0" err="1" smtClean="0"/>
              <a:t>issn</a:t>
            </a:r>
            <a:r>
              <a:rPr lang="en-US" dirty="0" smtClean="0"/>
              <a:t> = {1110-8657}, pages = {1--9}, </a:t>
            </a:r>
            <a:r>
              <a:rPr lang="en-US" dirty="0" err="1" smtClean="0"/>
              <a:t>doi</a:t>
            </a:r>
            <a:r>
              <a:rPr lang="en-US" dirty="0" smtClean="0"/>
              <a:t> = {http://dx.doi.org/10.1155/2008/280346}, publisher = {</a:t>
            </a:r>
            <a:r>
              <a:rPr lang="en-US" dirty="0" err="1" smtClean="0"/>
              <a:t>Hindawi</a:t>
            </a:r>
            <a:r>
              <a:rPr lang="en-US" dirty="0" smtClean="0"/>
              <a:t> Publishing Corp.}, address = {New York, NY, United States},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A29AC8-795D-4D95-836D-7EBAA5F8573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359-3194-45A7-ADD0-85633104FAB3}" type="datetimeFigureOut">
              <a:rPr lang="en-US"/>
              <a:pPr>
                <a:defRPr/>
              </a:pPr>
              <a:t>5/6/2009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36317-08BB-4CEC-86C2-331A4C1BF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545FB-8602-432E-B7BC-A0A595ABA56F}" type="datetimeFigureOut">
              <a:rPr lang="en-US"/>
              <a:pPr>
                <a:defRPr/>
              </a:pPr>
              <a:t>5/6/2009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3B883-7B92-4532-A696-44EC287AF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4285E-0C66-4EFC-AF16-63540BD7B330}" type="datetimeFigureOut">
              <a:rPr lang="en-US"/>
              <a:pPr>
                <a:defRPr/>
              </a:pPr>
              <a:t>5/6/2009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12A94-7BF2-4FC8-A3C4-77CB4870A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BDACD-08E0-4BA5-B1D0-EF3F9565EBF3}" type="datetimeFigureOut">
              <a:rPr lang="en-US"/>
              <a:pPr>
                <a:defRPr/>
              </a:pPr>
              <a:t>5/6/2009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FAAC3-5CE8-4F07-84BA-B19EE8BFF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E4E5E-5F5B-4486-9233-9E3110ED36EB}" type="datetimeFigureOut">
              <a:rPr lang="en-US"/>
              <a:pPr>
                <a:defRPr/>
              </a:pPr>
              <a:t>5/6/2009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B457E-3FE4-4011-B425-910114DB5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4F333-D9F3-4D68-A3B1-5DCAD320FA28}" type="datetimeFigureOut">
              <a:rPr lang="en-US"/>
              <a:pPr>
                <a:defRPr/>
              </a:pPr>
              <a:t>5/6/2009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2C906-5913-431A-9760-236241797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DFC3B-F21B-45CB-BC93-798F368949D6}" type="datetimeFigureOut">
              <a:rPr lang="en-US"/>
              <a:pPr>
                <a:defRPr/>
              </a:pPr>
              <a:t>5/6/2009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A4436-08BC-4FC9-ADED-DE6E93896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5E307-6DCD-420F-840C-995C7F1DE966}" type="datetimeFigureOut">
              <a:rPr lang="en-US"/>
              <a:pPr>
                <a:defRPr/>
              </a:pPr>
              <a:t>5/6/2009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6053A-0E78-4673-AFF8-DE73BB113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EB6C2-8DDF-4336-B2A0-69533C7392C8}" type="datetimeFigureOut">
              <a:rPr lang="en-US"/>
              <a:pPr>
                <a:defRPr/>
              </a:pPr>
              <a:t>5/6/2009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C638E-60C0-4966-892B-75419DD7D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019E6-AE8F-4AAF-8131-CDFBB48E10AE}" type="datetimeFigureOut">
              <a:rPr lang="en-US"/>
              <a:pPr>
                <a:defRPr/>
              </a:pPr>
              <a:t>5/6/2009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255EE-93A6-4A9D-AE9F-C4EDCD021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A8EC9-20E4-4C04-911B-973DBF95C4C1}" type="datetimeFigureOut">
              <a:rPr lang="en-US"/>
              <a:pPr>
                <a:defRPr/>
              </a:pPr>
              <a:t>5/6/2009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C36DD-4BB2-4079-8E8F-A66A1BAD4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95C56F-F47B-468B-B5F3-E7235F8020B7}" type="datetimeFigureOut">
              <a:rPr lang="en-US"/>
              <a:pPr>
                <a:defRPr/>
              </a:pPr>
              <a:t>5/6/2009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9C7C30-1FC4-4300-B8A1-64AD0279C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9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10.png"/><Relationship Id="rId9" Type="http://schemas.openxmlformats.org/officeDocument/2006/relationships/oleObject" Target="../embeddings/oleObject4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Sensors Everywhere</a:t>
            </a:r>
            <a:endParaRPr lang="en-US" dirty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3810000" y="2695575"/>
            <a:ext cx="4724400" cy="2486025"/>
          </a:xfrm>
        </p:spPr>
        <p:txBody>
          <a:bodyPr/>
          <a:lstStyle/>
          <a:p>
            <a:pPr marR="0" algn="l" eaLnBrk="1" hangingPunct="1"/>
            <a:r>
              <a:rPr lang="en-US" smtClean="0"/>
              <a:t>Panos Pardalos</a:t>
            </a:r>
          </a:p>
          <a:p>
            <a:pPr marR="0" algn="l" eaLnBrk="1" hangingPunct="1"/>
            <a:r>
              <a:rPr lang="en-US" smtClean="0"/>
              <a:t>Distinguished Professor</a:t>
            </a:r>
          </a:p>
          <a:p>
            <a:pPr marR="0" algn="l" eaLnBrk="1" hangingPunct="1"/>
            <a:r>
              <a:rPr lang="en-US" smtClean="0"/>
              <a:t>Center for Applied Optimization  Dept. of Industrial and</a:t>
            </a:r>
          </a:p>
          <a:p>
            <a:pPr marR="0" algn="l" eaLnBrk="1" hangingPunct="1"/>
            <a:r>
              <a:rPr lang="en-US" smtClean="0"/>
              <a:t>Systems Engineering,</a:t>
            </a:r>
          </a:p>
          <a:p>
            <a:pPr marR="0" algn="l" eaLnBrk="1" hangingPunct="1"/>
            <a:r>
              <a:rPr lang="en-US" smtClean="0"/>
              <a:t>University of Florida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5562600"/>
            <a:ext cx="515143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  <a:cs typeface="+mn-cs"/>
              </a:rPr>
              <a:t>DIMACS/</a:t>
            </a:r>
            <a:r>
              <a:rPr lang="en-US" sz="1600" dirty="0" err="1">
                <a:latin typeface="+mn-lt"/>
                <a:cs typeface="+mn-cs"/>
              </a:rPr>
              <a:t>DyDAn</a:t>
            </a:r>
            <a:r>
              <a:rPr lang="en-US" sz="1600" dirty="0">
                <a:latin typeface="+mn-lt"/>
                <a:cs typeface="+mn-cs"/>
              </a:rPr>
              <a:t> Workshop: Approximation Algorithms</a:t>
            </a:r>
          </a:p>
          <a:p>
            <a:pPr algn="ctr">
              <a:defRPr/>
            </a:pPr>
            <a:r>
              <a:rPr lang="en-US" sz="1600" dirty="0">
                <a:latin typeface="+mn-lt"/>
                <a:cs typeface="+mn-cs"/>
              </a:rPr>
              <a:t> in Wireless Ad Hoc and Sensor Networks</a:t>
            </a:r>
          </a:p>
          <a:p>
            <a:pPr algn="ctr">
              <a:defRPr/>
            </a:pPr>
            <a:r>
              <a:rPr lang="en-US" sz="1600" dirty="0">
                <a:latin typeface="+mn-lt"/>
                <a:cs typeface="+mn-cs"/>
              </a:rPr>
              <a:t>April 22 - 24,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Fusion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Combine information from many sensors to have a better picture than the sensors were used individually</a:t>
            </a:r>
          </a:p>
          <a:p>
            <a:pPr lvl="1" eaLnBrk="1" hangingPunct="1"/>
            <a:r>
              <a:rPr lang="en-US" sz="2000" smtClean="0"/>
              <a:t>More accurate, more complete, more reliable</a:t>
            </a:r>
          </a:p>
          <a:p>
            <a:pPr eaLnBrk="1" hangingPunct="1"/>
            <a:r>
              <a:rPr lang="en-US" sz="2400" smtClean="0"/>
              <a:t>Sensors fusion algorithms  use machine learning techniques:</a:t>
            </a:r>
          </a:p>
          <a:p>
            <a:pPr lvl="1" eaLnBrk="1" hangingPunct="1"/>
            <a:r>
              <a:rPr lang="en-US" sz="2000" smtClean="0"/>
              <a:t>Statistical inference and forecasting</a:t>
            </a:r>
          </a:p>
          <a:p>
            <a:pPr lvl="1" eaLnBrk="1" hangingPunct="1"/>
            <a:r>
              <a:rPr lang="en-US" sz="2000" smtClean="0"/>
              <a:t>Kalman Filter</a:t>
            </a:r>
          </a:p>
          <a:p>
            <a:pPr lvl="1" eaLnBrk="1" hangingPunct="1"/>
            <a:r>
              <a:rPr lang="en-US" sz="2000" smtClean="0"/>
              <a:t>Bayesian Networks</a:t>
            </a:r>
          </a:p>
          <a:p>
            <a:pPr lvl="1" eaLnBrk="1" hangingPunct="1"/>
            <a:r>
              <a:rPr lang="en-US" sz="2000" smtClean="0"/>
              <a:t>Neural Networks</a:t>
            </a:r>
          </a:p>
          <a:p>
            <a:pPr lvl="1" eaLnBrk="1" hangingPunct="1"/>
            <a:r>
              <a:rPr lang="en-US" sz="2000" smtClean="0"/>
              <a:t>Fuzzy Logic</a:t>
            </a:r>
          </a:p>
          <a:p>
            <a:pPr lvl="1" eaLnBrk="1" hangingPunct="1"/>
            <a:r>
              <a:rPr lang="en-US" sz="2000" smtClean="0"/>
              <a:t>Dempster-Shaffer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Sensor Network Design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1249363"/>
            <a:ext cx="8229600" cy="4389437"/>
          </a:xfrm>
        </p:spPr>
        <p:txBody>
          <a:bodyPr/>
          <a:lstStyle/>
          <a:p>
            <a:pPr eaLnBrk="1" hangingPunct="1"/>
            <a:r>
              <a:rPr lang="en-US" smtClean="0"/>
              <a:t>Finding optimal network topology accounts the following characteristics:</a:t>
            </a:r>
          </a:p>
          <a:p>
            <a:pPr eaLnBrk="1" hangingPunct="1"/>
            <a:r>
              <a:rPr lang="en-US" smtClean="0"/>
              <a:t>Fault tolerance </a:t>
            </a:r>
          </a:p>
          <a:p>
            <a:pPr lvl="1" eaLnBrk="1" hangingPunct="1"/>
            <a:r>
              <a:rPr lang="en-US" smtClean="0"/>
              <a:t>The ability to sustain sensor network functionalities without any interruption due to sensor node failures</a:t>
            </a:r>
          </a:p>
          <a:p>
            <a:pPr eaLnBrk="1" hangingPunct="1"/>
            <a:r>
              <a:rPr lang="en-US" smtClean="0"/>
              <a:t>Scalability</a:t>
            </a:r>
          </a:p>
          <a:p>
            <a:pPr lvl="1" eaLnBrk="1" hangingPunct="1"/>
            <a:r>
              <a:rPr lang="en-US" smtClean="0"/>
              <a:t>A well designed architecture must be able to work with large number of nodes</a:t>
            </a:r>
          </a:p>
          <a:p>
            <a:pPr eaLnBrk="1" hangingPunct="1"/>
            <a:r>
              <a:rPr lang="en-US" smtClean="0"/>
              <a:t>Costs constraints</a:t>
            </a:r>
          </a:p>
          <a:p>
            <a:pPr lvl="1" eaLnBrk="1" hangingPunct="1"/>
            <a:r>
              <a:rPr lang="en-US" smtClean="0"/>
              <a:t>Deployment, Maintenance, etc</a:t>
            </a:r>
          </a:p>
          <a:p>
            <a:pPr eaLnBrk="1" hangingPunct="1"/>
            <a:r>
              <a:rPr lang="en-US" smtClean="0"/>
              <a:t>Hardware constraints</a:t>
            </a:r>
          </a:p>
          <a:p>
            <a:pPr lvl="1" eaLnBrk="1" hangingPunct="1"/>
            <a:r>
              <a:rPr lang="en-US" smtClean="0"/>
              <a:t>Size, Weight, Transmitting, etc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Sensors Everywhere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Introduction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Data Fusion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Sensor Network Design</a:t>
            </a:r>
          </a:p>
          <a:p>
            <a:pPr eaLnBrk="1" hangingPunct="1">
              <a:defRPr/>
            </a:pPr>
            <a:r>
              <a:rPr lang="en-US" dirty="0" smtClean="0"/>
              <a:t>Sensor Network Localization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Sensor Scheduling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Network Interdiction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Sensor Network Localization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389438"/>
          </a:xfrm>
        </p:spPr>
        <p:txBody>
          <a:bodyPr/>
          <a:lstStyle/>
          <a:p>
            <a:pPr eaLnBrk="1" hangingPunct="1"/>
            <a:r>
              <a:rPr lang="en-US" smtClean="0"/>
              <a:t>Network topology identification:</a:t>
            </a:r>
          </a:p>
          <a:p>
            <a:pPr lvl="1" eaLnBrk="1" hangingPunct="1"/>
            <a:r>
              <a:rPr lang="en-US" smtClean="0"/>
              <a:t>Ad hoc and dynamics networks;</a:t>
            </a:r>
          </a:p>
          <a:p>
            <a:pPr lvl="1" eaLnBrk="1" hangingPunct="1"/>
            <a:r>
              <a:rPr lang="en-US" smtClean="0"/>
              <a:t>Sensor’s parameters can depend on it’s location:</a:t>
            </a:r>
          </a:p>
          <a:p>
            <a:pPr lvl="2" eaLnBrk="1" hangingPunct="1"/>
            <a:r>
              <a:rPr lang="en-US" smtClean="0"/>
              <a:t>Transmission characteristics;</a:t>
            </a:r>
          </a:p>
          <a:p>
            <a:pPr lvl="2" eaLnBrk="1" hangingPunct="1"/>
            <a:r>
              <a:rPr lang="en-US" smtClean="0"/>
              <a:t>Energy consumption;</a:t>
            </a:r>
          </a:p>
          <a:p>
            <a:pPr lvl="2" eaLnBrk="1" hangingPunct="1"/>
            <a:r>
              <a:rPr lang="en-US" smtClean="0"/>
              <a:t>Reliability.</a:t>
            </a:r>
            <a:endParaRPr lang="en-US" sz="2600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Installing GPS receivers in every sensor – too expensive;</a:t>
            </a:r>
          </a:p>
          <a:p>
            <a:pPr eaLnBrk="1" hangingPunct="1"/>
            <a:r>
              <a:rPr lang="en-US" smtClean="0"/>
              <a:t>Mathematical programming techniques often allow to find efficient solutions.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81150"/>
          </a:xfrm>
        </p:spPr>
        <p:txBody>
          <a:bodyPr/>
          <a:lstStyle/>
          <a:p>
            <a:pPr eaLnBrk="1" hangingPunct="1"/>
            <a:r>
              <a:rPr lang="en-US" smtClean="0"/>
              <a:t>Ad hoc positioning system using angle of arrival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Typically, a few nodes of the network know their location - landmarks (equipped with GPS);</a:t>
            </a:r>
          </a:p>
          <a:p>
            <a:pPr eaLnBrk="1" hangingPunct="1"/>
            <a:r>
              <a:rPr lang="en-US" smtClean="0"/>
              <a:t>The rest of the nodes can communicate to other nodes;</a:t>
            </a:r>
          </a:p>
          <a:p>
            <a:pPr eaLnBrk="1" hangingPunct="1"/>
            <a:r>
              <a:rPr lang="en-US" smtClean="0"/>
              <a:t>Every node has a capability to determine the angle of the arriving signal;</a:t>
            </a:r>
          </a:p>
          <a:p>
            <a:pPr eaLnBrk="1" hangingPunct="1"/>
            <a:r>
              <a:rPr lang="en-US" smtClean="0"/>
              <a:t>Every node in the network has fixed main axis to measure all angles against it.</a:t>
            </a:r>
          </a:p>
          <a:p>
            <a:pPr eaLnBrk="1" hangingPunct="1"/>
            <a:r>
              <a:rPr lang="en-US" smtClean="0"/>
              <a:t>Every node can only communicate with its neighbors within the radio range (they may not know their location).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81150"/>
          </a:xfrm>
        </p:spPr>
        <p:txBody>
          <a:bodyPr/>
          <a:lstStyle/>
          <a:p>
            <a:pPr eaLnBrk="1" hangingPunct="1"/>
            <a:r>
              <a:rPr lang="en-US" smtClean="0"/>
              <a:t>Ad hoc positioning system using angle of arrival</a:t>
            </a:r>
          </a:p>
        </p:txBody>
      </p:sp>
      <p:pic>
        <p:nvPicPr>
          <p:cNvPr id="37890" name="Content Placeholder 3" descr="AOA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09800" y="2209800"/>
            <a:ext cx="4510088" cy="3886200"/>
          </a:xfr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5257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>
              <a:defRPr/>
            </a:pPr>
            <a:r>
              <a:rPr lang="en-US" sz="2400" dirty="0">
                <a:latin typeface="+mj-lt"/>
                <a:ea typeface="+mj-ea"/>
                <a:cs typeface="+mj-cs"/>
              </a:rPr>
              <a:t>Nodes with angle of arrival (AOA) capability</a:t>
            </a:r>
            <a:endParaRPr lang="en-US" sz="2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81150"/>
          </a:xfrm>
        </p:spPr>
        <p:txBody>
          <a:bodyPr/>
          <a:lstStyle/>
          <a:p>
            <a:pPr eaLnBrk="1" hangingPunct="1"/>
            <a:r>
              <a:rPr lang="en-US" smtClean="0"/>
              <a:t>Ad hoc positioning system using angle of arrival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Nodes immediately adjacent to a landmark get their angle directly from the landmark. </a:t>
            </a:r>
          </a:p>
          <a:p>
            <a:pPr eaLnBrk="1" hangingPunct="1"/>
            <a:r>
              <a:rPr lang="en-US" smtClean="0"/>
              <a:t>If a node has some neighbors with orientation for a landmark, it will be able to compute its own orientation with respect to that landmark, and forward it further into the network.</a:t>
            </a:r>
          </a:p>
          <a:p>
            <a:pPr eaLnBrk="1" hangingPunct="1"/>
            <a:r>
              <a:rPr lang="en-US" smtClean="0"/>
              <a:t>Knowledge of orientation to two other nodes (which are not on one line) allows to calculate location of the node by triangulation.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8115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4617B"/>
                </a:solidFill>
              </a:rPr>
              <a:t>Ad hoc positioning system using angle of arrival</a:t>
            </a:r>
            <a:endParaRPr lang="en-US" smtClean="0"/>
          </a:p>
        </p:txBody>
      </p:sp>
      <p:sp>
        <p:nvSpPr>
          <p:cNvPr id="39938" name="TextBox 4"/>
          <p:cNvSpPr txBox="1">
            <a:spLocks noChangeArrowheads="1"/>
          </p:cNvSpPr>
          <p:nvPr/>
        </p:nvSpPr>
        <p:spPr bwMode="auto">
          <a:xfrm>
            <a:off x="1981200" y="5562600"/>
            <a:ext cx="5486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r>
              <a:rPr lang="en-US"/>
              <a:t>Node A computes its orientation to remote node L</a:t>
            </a:r>
          </a:p>
          <a:p>
            <a:pPr algn="ctr"/>
            <a:r>
              <a:rPr lang="en-US"/>
              <a:t> using information from B and C</a:t>
            </a:r>
          </a:p>
        </p:txBody>
      </p:sp>
      <p:pic>
        <p:nvPicPr>
          <p:cNvPr id="3993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76400" y="2225675"/>
            <a:ext cx="5562600" cy="3794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0495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4617B"/>
                </a:solidFill>
              </a:rPr>
              <a:t>Ad hoc positioning system using angle of arrival</a:t>
            </a:r>
            <a:endParaRPr lang="en-US" smtClean="0"/>
          </a:p>
        </p:txBody>
      </p:sp>
      <p:pic>
        <p:nvPicPr>
          <p:cNvPr id="4096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2214563"/>
            <a:ext cx="5867400" cy="3681412"/>
          </a:xfrm>
        </p:spPr>
      </p:pic>
      <p:sp>
        <p:nvSpPr>
          <p:cNvPr id="40963" name="TextBox 5"/>
          <p:cNvSpPr txBox="1">
            <a:spLocks noChangeArrowheads="1"/>
          </p:cNvSpPr>
          <p:nvPr/>
        </p:nvSpPr>
        <p:spPr bwMode="auto">
          <a:xfrm>
            <a:off x="2667000" y="5791200"/>
            <a:ext cx="45069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Probability for a node to satisfy conditions </a:t>
            </a:r>
          </a:p>
          <a:p>
            <a:r>
              <a:rPr lang="en-US"/>
              <a:t>necessary for orientation forwarding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8115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4617B"/>
                </a:solidFill>
              </a:rPr>
              <a:t>Ad hoc positioning system using angle of arrival</a:t>
            </a:r>
            <a:endParaRPr lang="en-US" smtClean="0"/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proposed method calculates position of nodes in Ad hoc network where nodes can measure angle of arriving signal;</a:t>
            </a:r>
          </a:p>
          <a:p>
            <a:pPr eaLnBrk="1" hangingPunct="1"/>
            <a:r>
              <a:rPr lang="en-US" smtClean="0"/>
              <a:t>All nodes have AOA capability and only a fraction have self position capability</a:t>
            </a:r>
          </a:p>
          <a:p>
            <a:pPr eaLnBrk="1" hangingPunct="1"/>
            <a:r>
              <a:rPr lang="en-US" smtClean="0"/>
              <a:t>Simulations showed that resulted positions have an accuracy comparable to the radio range between nodes, and resulted orientations are usable for navigational or tracking purposes.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Sensors Everywhere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  <a:p>
            <a:pPr eaLnBrk="1" hangingPunct="1"/>
            <a:r>
              <a:rPr lang="en-US" smtClean="0"/>
              <a:t>Data Fusion</a:t>
            </a:r>
          </a:p>
          <a:p>
            <a:pPr eaLnBrk="1" hangingPunct="1"/>
            <a:r>
              <a:rPr lang="en-US" smtClean="0"/>
              <a:t>Sensor Network Design</a:t>
            </a:r>
          </a:p>
          <a:p>
            <a:pPr eaLnBrk="1" hangingPunct="1"/>
            <a:r>
              <a:rPr lang="en-US" smtClean="0"/>
              <a:t>Sensor Network Localization</a:t>
            </a:r>
          </a:p>
          <a:p>
            <a:pPr eaLnBrk="1" hangingPunct="1"/>
            <a:r>
              <a:rPr lang="en-US" smtClean="0"/>
              <a:t>Sensor Scheduling</a:t>
            </a:r>
          </a:p>
          <a:p>
            <a:pPr eaLnBrk="1" hangingPunct="1"/>
            <a:r>
              <a:rPr lang="en-US" smtClean="0"/>
              <a:t>Network Interdiction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81150"/>
          </a:xfrm>
        </p:spPr>
        <p:txBody>
          <a:bodyPr/>
          <a:lstStyle/>
          <a:p>
            <a:pPr eaLnBrk="1" hangingPunct="1"/>
            <a:r>
              <a:rPr lang="en-US" smtClean="0"/>
              <a:t>Localization via Semidefinite Programming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/>
            <a:endParaRPr lang="en-US" smtClean="0"/>
          </a:p>
          <a:p>
            <a:pPr marL="514350" indent="-514350" eaLnBrk="1" hangingPunct="1"/>
            <a:r>
              <a:rPr lang="en-US" smtClean="0"/>
              <a:t>Tomorrow (April, 23)</a:t>
            </a:r>
          </a:p>
          <a:p>
            <a:pPr marL="881063" lvl="1" indent="-514350" eaLnBrk="1" hangingPunct="1"/>
            <a:r>
              <a:rPr lang="en-US" smtClean="0"/>
              <a:t>Semidefinite Programming, Graph Realization, and Sensor Network Localization. Yinyu Ye, Stanford University</a:t>
            </a:r>
          </a:p>
          <a:p>
            <a:pPr marL="881063" lvl="1" indent="-514350" eaLnBrk="1" hangingPunct="1"/>
            <a:r>
              <a:rPr lang="en-US" smtClean="0"/>
              <a:t>Reduction to Semidefinite Programming</a:t>
            </a:r>
          </a:p>
          <a:p>
            <a:pPr marL="881063" lvl="1" indent="-514350" eaLnBrk="1" hangingPunct="1"/>
            <a:r>
              <a:rPr lang="en-US" smtClean="0"/>
              <a:t>Solution existence </a:t>
            </a:r>
          </a:p>
          <a:p>
            <a:pPr marL="881063" lvl="1" indent="-514350" eaLnBrk="1" hangingPunct="1"/>
            <a:r>
              <a:rPr lang="en-US" smtClean="0"/>
              <a:t>Statistical interpretation of the formulation (distance values are random with normally distributed measurement errors)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     Reference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43894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Sorokin, A.; Boyko N.; Boginski V.; Uryasev S.; Pardalos P. Mathematical Programming Techniques for Sensor Networks. Algoritms, 2009, p. 565-581</a:t>
            </a:r>
          </a:p>
        </p:txBody>
      </p:sp>
      <p:pic>
        <p:nvPicPr>
          <p:cNvPr id="44035" name="Picture 4" descr="MCj0424750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94615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Sensors Everywhere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Introduction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Data Fusion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Sensor Network Design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Sensor Network Localization</a:t>
            </a:r>
          </a:p>
          <a:p>
            <a:pPr eaLnBrk="1" hangingPunct="1">
              <a:defRPr/>
            </a:pPr>
            <a:r>
              <a:rPr lang="en-US" dirty="0" smtClean="0"/>
              <a:t>Sensor Scheduling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Network Interdiction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Sensor Scheduling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Scheduling problem – </a:t>
            </a:r>
            <a:r>
              <a:rPr lang="en-US" i="1" smtClean="0"/>
              <a:t>m</a:t>
            </a:r>
            <a:r>
              <a:rPr lang="en-US" smtClean="0"/>
              <a:t> sensors, </a:t>
            </a:r>
            <a:r>
              <a:rPr lang="en-US" i="1" smtClean="0"/>
              <a:t>n</a:t>
            </a:r>
            <a:r>
              <a:rPr lang="en-US" smtClean="0"/>
              <a:t> sites to observe, </a:t>
            </a:r>
            <a:r>
              <a:rPr lang="en-US" i="1" smtClean="0"/>
              <a:t>n&gt;m</a:t>
            </a:r>
            <a:r>
              <a:rPr lang="en-US" smtClean="0"/>
              <a:t>. The problem is to find the schedule that reduces potential loss of limited observations.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Single sensor scheduling</a:t>
            </a:r>
          </a:p>
          <a:p>
            <a:pPr eaLnBrk="1" hangingPunct="1"/>
            <a:r>
              <a:rPr lang="en-US" smtClean="0"/>
              <a:t>Multiple sensor schedule using percentile type constrains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Sensor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Scheduling problem – </a:t>
            </a:r>
            <a:r>
              <a:rPr lang="en-US" i="1" dirty="0" smtClean="0"/>
              <a:t>m</a:t>
            </a:r>
            <a:r>
              <a:rPr lang="en-US" dirty="0" smtClean="0"/>
              <a:t> sensors, </a:t>
            </a:r>
            <a:r>
              <a:rPr lang="en-US" i="1" dirty="0" smtClean="0"/>
              <a:t>n</a:t>
            </a:r>
            <a:r>
              <a:rPr lang="en-US" dirty="0" smtClean="0"/>
              <a:t> sites to observe, </a:t>
            </a:r>
            <a:r>
              <a:rPr lang="en-US" i="1" dirty="0" smtClean="0"/>
              <a:t>n&gt;m</a:t>
            </a:r>
            <a:r>
              <a:rPr lang="en-US" dirty="0" smtClean="0"/>
              <a:t>. The problem is to find the schedule that reduces potential loss of limited observations.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Single sensor scheduling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Multiple sensor schedule using percentile type constrains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81150"/>
          </a:xfrm>
        </p:spPr>
        <p:txBody>
          <a:bodyPr/>
          <a:lstStyle/>
          <a:p>
            <a:pPr eaLnBrk="1" hangingPunct="1"/>
            <a:r>
              <a:rPr lang="en-US" smtClean="0"/>
              <a:t>Single Sensor Scheduling 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simplest case is to model one sensor that observes a group of sites at discreet time point</a:t>
            </a:r>
          </a:p>
          <a:p>
            <a:pPr eaLnBrk="1" hangingPunct="1"/>
            <a:r>
              <a:rPr lang="en-US" smtClean="0"/>
              <a:t>Time for changing a site being observed is negligibly small</a:t>
            </a:r>
          </a:p>
          <a:p>
            <a:pPr eaLnBrk="1" hangingPunct="1"/>
            <a:r>
              <a:rPr lang="en-US" smtClean="0"/>
              <a:t>Assume we need to observe </a:t>
            </a:r>
            <a:r>
              <a:rPr lang="en-US" i="1" smtClean="0"/>
              <a:t>n</a:t>
            </a:r>
            <a:r>
              <a:rPr lang="en-US" smtClean="0"/>
              <a:t> sites during </a:t>
            </a:r>
            <a:r>
              <a:rPr lang="en-US" i="1" smtClean="0"/>
              <a:t>T </a:t>
            </a:r>
            <a:r>
              <a:rPr lang="en-US" smtClean="0"/>
              <a:t>time periods</a:t>
            </a:r>
          </a:p>
          <a:p>
            <a:pPr eaLnBrk="1" hangingPunct="1"/>
            <a:r>
              <a:rPr lang="en-US" smtClean="0"/>
              <a:t>During every period a sensor is allowed to watch only at one of </a:t>
            </a:r>
            <a:r>
              <a:rPr lang="en-US" i="1" smtClean="0"/>
              <a:t>n </a:t>
            </a:r>
            <a:r>
              <a:rPr lang="en-US" smtClean="0"/>
              <a:t>sites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970338" y="1905000"/>
            <a:ext cx="3727450" cy="762000"/>
          </a:xfrm>
        </p:spPr>
      </p:pic>
      <p:sp>
        <p:nvSpPr>
          <p:cNvPr id="5" name="TextBox 4"/>
          <p:cNvSpPr txBox="1"/>
          <p:nvPr/>
        </p:nvSpPr>
        <p:spPr>
          <a:xfrm>
            <a:off x="1905000" y="2133600"/>
            <a:ext cx="21494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cs typeface="+mn-cs"/>
              </a:rPr>
              <a:t>Decision variable: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2754313"/>
            <a:ext cx="7620000" cy="3602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cs typeface="+mn-cs"/>
              </a:rPr>
              <a:t>Penalty for not observing site </a:t>
            </a:r>
            <a:r>
              <a:rPr lang="en-US" sz="2000" i="1" dirty="0" err="1">
                <a:latin typeface="+mn-lt"/>
                <a:cs typeface="+mn-cs"/>
              </a:rPr>
              <a:t>i</a:t>
            </a:r>
            <a:r>
              <a:rPr lang="en-US" sz="2000" dirty="0">
                <a:latin typeface="+mn-lt"/>
                <a:cs typeface="+mn-cs"/>
              </a:rPr>
              <a:t> at time </a:t>
            </a:r>
            <a:r>
              <a:rPr lang="en-US" sz="2000" i="1" dirty="0">
                <a:latin typeface="+mn-lt"/>
                <a:cs typeface="+mn-cs"/>
              </a:rPr>
              <a:t>t</a:t>
            </a:r>
            <a:r>
              <a:rPr lang="en-US" sz="2000" dirty="0">
                <a:latin typeface="+mn-lt"/>
                <a:cs typeface="+mn-cs"/>
              </a:rPr>
              <a:t>:</a:t>
            </a:r>
          </a:p>
          <a:p>
            <a:pPr>
              <a:defRPr/>
            </a:pPr>
            <a:endParaRPr lang="en-US" sz="2000" dirty="0">
              <a:latin typeface="+mn-lt"/>
              <a:cs typeface="+mn-cs"/>
            </a:endParaRPr>
          </a:p>
          <a:p>
            <a:pPr>
              <a:defRPr/>
            </a:pPr>
            <a:r>
              <a:rPr lang="en-US" sz="2000" dirty="0">
                <a:latin typeface="+mn-lt"/>
                <a:cs typeface="+mn-cs"/>
              </a:rPr>
              <a:t>     - fixed penalty;</a:t>
            </a:r>
          </a:p>
          <a:p>
            <a:pPr>
              <a:defRPr/>
            </a:pPr>
            <a:r>
              <a:rPr lang="en-US" sz="2000" dirty="0">
                <a:latin typeface="+mn-lt"/>
                <a:cs typeface="+mn-cs"/>
              </a:rPr>
              <a:t>     - variable penalty;</a:t>
            </a:r>
          </a:p>
          <a:p>
            <a:pPr>
              <a:defRPr/>
            </a:pPr>
            <a:r>
              <a:rPr lang="en-US" sz="2000" dirty="0">
                <a:latin typeface="+mn-lt"/>
                <a:cs typeface="+mn-cs"/>
              </a:rPr>
              <a:t>     - time of last observing site </a:t>
            </a:r>
            <a:r>
              <a:rPr lang="en-US" sz="2000" i="1" dirty="0" err="1">
                <a:latin typeface="+mn-lt"/>
                <a:cs typeface="+mn-cs"/>
              </a:rPr>
              <a:t>i</a:t>
            </a:r>
            <a:r>
              <a:rPr lang="en-US" sz="2000" dirty="0">
                <a:latin typeface="+mn-lt"/>
                <a:cs typeface="+mn-cs"/>
              </a:rPr>
              <a:t> before time moment </a:t>
            </a:r>
            <a:r>
              <a:rPr lang="en-US" sz="2000" i="1" dirty="0">
                <a:latin typeface="+mn-lt"/>
                <a:cs typeface="+mn-cs"/>
              </a:rPr>
              <a:t>t</a:t>
            </a:r>
            <a:r>
              <a:rPr lang="en-US" sz="2000" dirty="0">
                <a:latin typeface="+mn-lt"/>
                <a:cs typeface="+mn-cs"/>
              </a:rPr>
              <a:t>;</a:t>
            </a:r>
          </a:p>
          <a:p>
            <a:pPr>
              <a:defRPr/>
            </a:pPr>
            <a:r>
              <a:rPr lang="en-US" sz="2000" dirty="0">
                <a:latin typeface="+mn-lt"/>
                <a:cs typeface="+mn-cs"/>
              </a:rPr>
              <a:t>     is set to t if and only if the sensor is observing site </a:t>
            </a:r>
            <a:r>
              <a:rPr lang="en-US" sz="2000" i="1" dirty="0" err="1">
                <a:latin typeface="+mn-lt"/>
                <a:cs typeface="+mn-cs"/>
              </a:rPr>
              <a:t>i</a:t>
            </a:r>
            <a:r>
              <a:rPr lang="en-US" sz="2000" dirty="0">
                <a:latin typeface="+mn-lt"/>
                <a:cs typeface="+mn-cs"/>
              </a:rPr>
              <a:t> at time </a:t>
            </a:r>
            <a:r>
              <a:rPr lang="en-US" sz="2000" i="1" dirty="0">
                <a:latin typeface="+mn-lt"/>
                <a:cs typeface="+mn-cs"/>
              </a:rPr>
              <a:t>t</a:t>
            </a:r>
            <a:r>
              <a:rPr lang="en-US" sz="2000" dirty="0">
                <a:latin typeface="+mn-lt"/>
                <a:cs typeface="+mn-cs"/>
              </a:rPr>
              <a:t>  </a:t>
            </a:r>
          </a:p>
          <a:p>
            <a:pPr>
              <a:defRPr/>
            </a:pPr>
            <a:r>
              <a:rPr lang="en-US" sz="2000" dirty="0">
                <a:latin typeface="+mn-lt"/>
                <a:cs typeface="+mn-cs"/>
              </a:rPr>
              <a:t>     otherwise it remains constant </a:t>
            </a:r>
          </a:p>
          <a:p>
            <a:pPr>
              <a:defRPr/>
            </a:pPr>
            <a:r>
              <a:rPr lang="en-US" sz="1000" dirty="0">
                <a:latin typeface="+mn-lt"/>
                <a:cs typeface="+mn-cs"/>
              </a:rPr>
              <a:t>                                      </a:t>
            </a:r>
          </a:p>
          <a:p>
            <a:pPr>
              <a:defRPr/>
            </a:pPr>
            <a:r>
              <a:rPr lang="en-US" sz="2000" dirty="0">
                <a:latin typeface="+mn-lt"/>
                <a:cs typeface="+mn-cs"/>
              </a:rPr>
              <a:t>                                     - only one site may be observed at a time</a:t>
            </a:r>
          </a:p>
          <a:p>
            <a:pPr>
              <a:defRPr/>
            </a:pPr>
            <a:r>
              <a:rPr lang="en-US" sz="2000" dirty="0">
                <a:latin typeface="+mn-lt"/>
                <a:cs typeface="+mn-cs"/>
              </a:rPr>
              <a:t> </a:t>
            </a:r>
          </a:p>
          <a:p>
            <a:pPr>
              <a:defRPr/>
            </a:pPr>
            <a:endParaRPr lang="en-US" sz="2000" dirty="0">
              <a:latin typeface="+mn-lt"/>
              <a:cs typeface="+mn-cs"/>
            </a:endParaRPr>
          </a:p>
          <a:p>
            <a:pPr>
              <a:defRPr/>
            </a:pPr>
            <a:endParaRPr lang="en-US" dirty="0"/>
          </a:p>
        </p:txBody>
      </p:sp>
      <p:pic>
        <p:nvPicPr>
          <p:cNvPr id="4302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2700338"/>
            <a:ext cx="286543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914400" y="3352800"/>
          <a:ext cx="254000" cy="381000"/>
        </p:xfrm>
        <a:graphic>
          <a:graphicData uri="http://schemas.openxmlformats.org/presentationml/2006/ole">
            <p:oleObj spid="_x0000_s43012" name="Equation" r:id="rId5" imgW="152280" imgH="228600" progId="Equation.3">
              <p:embed/>
            </p:oleObj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914400" y="3697288"/>
          <a:ext cx="338138" cy="403225"/>
        </p:xfrm>
        <a:graphic>
          <a:graphicData uri="http://schemas.openxmlformats.org/presentationml/2006/ole">
            <p:oleObj spid="_x0000_s43013" name="Equation" r:id="rId6" imgW="203040" imgH="241200" progId="Equation.3">
              <p:embed/>
            </p:oleObj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871538" y="3940175"/>
          <a:ext cx="358775" cy="403225"/>
        </p:xfrm>
        <a:graphic>
          <a:graphicData uri="http://schemas.openxmlformats.org/presentationml/2006/ole">
            <p:oleObj spid="_x0000_s43014" name="Equation" r:id="rId7" imgW="215640" imgH="241200" progId="Equation.3">
              <p:embed/>
            </p:oleObj>
          </a:graphicData>
        </a:graphic>
      </p:graphicFrame>
      <p:pic>
        <p:nvPicPr>
          <p:cNvPr id="43021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38200" y="4953000"/>
            <a:ext cx="23145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860425" y="4244975"/>
          <a:ext cx="358775" cy="403225"/>
        </p:xfrm>
        <a:graphic>
          <a:graphicData uri="http://schemas.openxmlformats.org/presentationml/2006/ole">
            <p:oleObj spid="_x0000_s43016" name="Equation" r:id="rId9" imgW="215640" imgH="241200" progId="Equation.3">
              <p:embed/>
            </p:oleObj>
          </a:graphicData>
        </a:graphic>
      </p:graphicFrame>
      <p:sp>
        <p:nvSpPr>
          <p:cNvPr id="4302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81150"/>
          </a:xfrm>
        </p:spPr>
        <p:txBody>
          <a:bodyPr/>
          <a:lstStyle/>
          <a:p>
            <a:pPr eaLnBrk="1" hangingPunct="1"/>
            <a:r>
              <a:rPr lang="en-US" smtClean="0"/>
              <a:t>Single Sensor Scheduling 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mtClean="0"/>
              <a:t>Problem Formulation: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512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362200"/>
            <a:ext cx="736441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81150"/>
          </a:xfrm>
        </p:spPr>
        <p:txBody>
          <a:bodyPr/>
          <a:lstStyle/>
          <a:p>
            <a:pPr eaLnBrk="1" hangingPunct="1"/>
            <a:r>
              <a:rPr lang="en-US" smtClean="0"/>
              <a:t>Single Sensor Scheduling 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        Reference</a:t>
            </a:r>
            <a:endParaRPr lang="uk-UA" smtClean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sz="2600" dirty="0">
              <a:latin typeface="+mn-lt"/>
              <a:cs typeface="+mn-cs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This problem was first formulated for one sensor in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sz="2600" dirty="0">
              <a:latin typeface="+mn-lt"/>
              <a:cs typeface="+mn-cs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sz="2600" dirty="0">
              <a:latin typeface="+mn-lt"/>
              <a:cs typeface="+mn-cs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uk-UA" sz="2600" dirty="0"/>
              <a:t>M. Yavuz and D.E. Je</a:t>
            </a:r>
            <a:r>
              <a:rPr lang="en-US" sz="2600" dirty="0"/>
              <a:t>ff</a:t>
            </a:r>
            <a:r>
              <a:rPr lang="uk-UA" sz="2600" dirty="0"/>
              <a:t>coat. Single sensor scheduling for multi-site surveillance. Technical report, Air Force Research Laboratory, 2007.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sz="2600" dirty="0">
              <a:latin typeface="+mn-lt"/>
              <a:cs typeface="+mn-cs"/>
            </a:endParaRPr>
          </a:p>
        </p:txBody>
      </p:sp>
      <p:pic>
        <p:nvPicPr>
          <p:cNvPr id="52227" name="Picture 4" descr="MCj0424750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762000"/>
            <a:ext cx="94615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Sensor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Single sensor scheduling</a:t>
            </a:r>
          </a:p>
          <a:p>
            <a:pPr eaLnBrk="1" hangingPunct="1">
              <a:defRPr/>
            </a:pPr>
            <a:r>
              <a:rPr lang="en-US" dirty="0" smtClean="0"/>
              <a:t>Multiple sensor schedule using percentile type constrains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Sensors Everywhere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Introduction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Data Fusion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Sensor Network Design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Sensor Network Localization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Sensor Scheduling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Network Interdiction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Sensor Scheduling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talk: Vladimir Boginski will present sensors scheduling problem</a:t>
            </a:r>
          </a:p>
          <a:p>
            <a:pPr lvl="1" eaLnBrk="1" hangingPunct="1"/>
            <a:r>
              <a:rPr lang="en-US" smtClean="0"/>
              <a:t>Multiple sensors</a:t>
            </a:r>
          </a:p>
          <a:p>
            <a:pPr lvl="1" eaLnBrk="1" hangingPunct="1"/>
            <a:r>
              <a:rPr lang="en-US" smtClean="0"/>
              <a:t>Stochastic Setup</a:t>
            </a:r>
          </a:p>
          <a:p>
            <a:pPr lvl="1" eaLnBrk="1" hangingPunct="1"/>
            <a:r>
              <a:rPr lang="en-US" smtClean="0"/>
              <a:t>Robust formulation using Conditional Value at Risk (CVaR)</a:t>
            </a:r>
          </a:p>
          <a:p>
            <a:pPr lvl="2" eaLnBrk="1" hangingPunct="1"/>
            <a:r>
              <a:rPr lang="en-US" smtClean="0"/>
              <a:t>Joint work with N. Boyko, T. Turko, D.E. Jeffcoat, S. Uryasev, P.M. Pardalos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Sensors Everywhere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Introduction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Data Fusion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Sensor Network Design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Sensor Network Localization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Sensor Scheduling</a:t>
            </a:r>
          </a:p>
          <a:p>
            <a:pPr eaLnBrk="1" hangingPunct="1">
              <a:defRPr/>
            </a:pPr>
            <a:r>
              <a:rPr lang="en-US" dirty="0" smtClean="0"/>
              <a:t>Network Interdiction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Interdiction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An important issue in military applications is to neutralize the communication in the sensors network of the enemy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Given a graph whose arcs represent the communication links in the graph.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(Offense) Select at most k nodes to target whose removal creates the maximum network disruption.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(Defense) Determine which of your nodes to protect from enemy disruptions.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Oval 3"/>
          <p:cNvSpPr>
            <a:spLocks noChangeArrowheads="1"/>
          </p:cNvSpPr>
          <p:nvPr/>
        </p:nvSpPr>
        <p:spPr bwMode="auto">
          <a:xfrm>
            <a:off x="2286000" y="1295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8" name="Oval 4"/>
          <p:cNvSpPr>
            <a:spLocks noChangeArrowheads="1"/>
          </p:cNvSpPr>
          <p:nvPr/>
        </p:nvSpPr>
        <p:spPr bwMode="auto">
          <a:xfrm>
            <a:off x="13716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Oval 5"/>
          <p:cNvSpPr>
            <a:spLocks noChangeArrowheads="1"/>
          </p:cNvSpPr>
          <p:nvPr/>
        </p:nvSpPr>
        <p:spPr bwMode="auto">
          <a:xfrm>
            <a:off x="22860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420" name="AutoShape 6"/>
          <p:cNvCxnSpPr>
            <a:cxnSpLocks noChangeShapeType="1"/>
            <a:stCxn id="60417" idx="3"/>
            <a:endCxn id="60418" idx="6"/>
          </p:cNvCxnSpPr>
          <p:nvPr/>
        </p:nvCxnSpPr>
        <p:spPr bwMode="auto">
          <a:xfrm flipH="1">
            <a:off x="1524000" y="1425575"/>
            <a:ext cx="7842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421" name="Oval 7"/>
          <p:cNvSpPr>
            <a:spLocks noChangeArrowheads="1"/>
          </p:cNvSpPr>
          <p:nvPr/>
        </p:nvSpPr>
        <p:spPr bwMode="auto">
          <a:xfrm>
            <a:off x="31242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Oval 8"/>
          <p:cNvSpPr>
            <a:spLocks noChangeArrowheads="1"/>
          </p:cNvSpPr>
          <p:nvPr/>
        </p:nvSpPr>
        <p:spPr bwMode="auto">
          <a:xfrm>
            <a:off x="10668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423" name="AutoShape 9"/>
          <p:cNvCxnSpPr>
            <a:cxnSpLocks noChangeShapeType="1"/>
            <a:stCxn id="60418" idx="4"/>
            <a:endCxn id="60422" idx="0"/>
          </p:cNvCxnSpPr>
          <p:nvPr/>
        </p:nvCxnSpPr>
        <p:spPr bwMode="auto">
          <a:xfrm flipH="1">
            <a:off x="1143000" y="2057400"/>
            <a:ext cx="3048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24" name="AutoShape 10"/>
          <p:cNvCxnSpPr>
            <a:cxnSpLocks noChangeShapeType="1"/>
            <a:stCxn id="60417" idx="3"/>
            <a:endCxn id="60422" idx="0"/>
          </p:cNvCxnSpPr>
          <p:nvPr/>
        </p:nvCxnSpPr>
        <p:spPr bwMode="auto">
          <a:xfrm flipH="1">
            <a:off x="1143000" y="1425575"/>
            <a:ext cx="1165225" cy="1089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425" name="Oval 11"/>
          <p:cNvSpPr>
            <a:spLocks noChangeArrowheads="1"/>
          </p:cNvSpPr>
          <p:nvPr/>
        </p:nvSpPr>
        <p:spPr bwMode="auto">
          <a:xfrm>
            <a:off x="12192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Oval 12"/>
          <p:cNvSpPr>
            <a:spLocks noChangeArrowheads="1"/>
          </p:cNvSpPr>
          <p:nvPr/>
        </p:nvSpPr>
        <p:spPr bwMode="auto">
          <a:xfrm>
            <a:off x="6096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Oval 13"/>
          <p:cNvSpPr>
            <a:spLocks noChangeArrowheads="1"/>
          </p:cNvSpPr>
          <p:nvPr/>
        </p:nvSpPr>
        <p:spPr bwMode="auto">
          <a:xfrm>
            <a:off x="3810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8" name="Oval 14"/>
          <p:cNvSpPr>
            <a:spLocks noChangeArrowheads="1"/>
          </p:cNvSpPr>
          <p:nvPr/>
        </p:nvSpPr>
        <p:spPr bwMode="auto">
          <a:xfrm>
            <a:off x="2286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9" name="Oval 15"/>
          <p:cNvSpPr>
            <a:spLocks noChangeArrowheads="1"/>
          </p:cNvSpPr>
          <p:nvPr/>
        </p:nvSpPr>
        <p:spPr bwMode="auto">
          <a:xfrm>
            <a:off x="3048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430" name="AutoShape 16"/>
          <p:cNvCxnSpPr>
            <a:cxnSpLocks noChangeShapeType="1"/>
            <a:stCxn id="60418" idx="4"/>
            <a:endCxn id="60425" idx="0"/>
          </p:cNvCxnSpPr>
          <p:nvPr/>
        </p:nvCxnSpPr>
        <p:spPr bwMode="auto">
          <a:xfrm flipH="1">
            <a:off x="1295400" y="2057400"/>
            <a:ext cx="1524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31" name="AutoShape 17"/>
          <p:cNvCxnSpPr>
            <a:cxnSpLocks noChangeShapeType="1"/>
            <a:stCxn id="60422" idx="2"/>
            <a:endCxn id="60426" idx="7"/>
          </p:cNvCxnSpPr>
          <p:nvPr/>
        </p:nvCxnSpPr>
        <p:spPr bwMode="auto">
          <a:xfrm flipH="1">
            <a:off x="739775" y="2590800"/>
            <a:ext cx="327025" cy="2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432" name="Oval 18"/>
          <p:cNvSpPr>
            <a:spLocks noChangeArrowheads="1"/>
          </p:cNvSpPr>
          <p:nvPr/>
        </p:nvSpPr>
        <p:spPr bwMode="auto">
          <a:xfrm>
            <a:off x="17526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433" name="AutoShape 19"/>
          <p:cNvCxnSpPr>
            <a:cxnSpLocks noChangeShapeType="1"/>
            <a:stCxn id="60426" idx="6"/>
            <a:endCxn id="60432" idx="2"/>
          </p:cNvCxnSpPr>
          <p:nvPr/>
        </p:nvCxnSpPr>
        <p:spPr bwMode="auto">
          <a:xfrm>
            <a:off x="762000" y="2667000"/>
            <a:ext cx="9906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434" name="Oval 20"/>
          <p:cNvSpPr>
            <a:spLocks noChangeArrowheads="1"/>
          </p:cNvSpPr>
          <p:nvPr/>
        </p:nvSpPr>
        <p:spPr bwMode="auto">
          <a:xfrm>
            <a:off x="18288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435" name="AutoShape 21"/>
          <p:cNvCxnSpPr>
            <a:cxnSpLocks noChangeShapeType="1"/>
            <a:stCxn id="60426" idx="4"/>
            <a:endCxn id="60434" idx="1"/>
          </p:cNvCxnSpPr>
          <p:nvPr/>
        </p:nvCxnSpPr>
        <p:spPr bwMode="auto">
          <a:xfrm>
            <a:off x="685800" y="2743200"/>
            <a:ext cx="1165225" cy="860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36" name="AutoShape 22"/>
          <p:cNvCxnSpPr>
            <a:cxnSpLocks noChangeShapeType="1"/>
            <a:stCxn id="60432" idx="3"/>
            <a:endCxn id="60434" idx="0"/>
          </p:cNvCxnSpPr>
          <p:nvPr/>
        </p:nvCxnSpPr>
        <p:spPr bwMode="auto">
          <a:xfrm>
            <a:off x="1774825" y="2949575"/>
            <a:ext cx="130175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37" name="AutoShape 23"/>
          <p:cNvCxnSpPr>
            <a:cxnSpLocks noChangeShapeType="1"/>
            <a:stCxn id="60419" idx="4"/>
            <a:endCxn id="60432" idx="0"/>
          </p:cNvCxnSpPr>
          <p:nvPr/>
        </p:nvCxnSpPr>
        <p:spPr bwMode="auto">
          <a:xfrm flipH="1">
            <a:off x="1828800" y="1828800"/>
            <a:ext cx="5334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438" name="Oval 24"/>
          <p:cNvSpPr>
            <a:spLocks noChangeArrowheads="1"/>
          </p:cNvSpPr>
          <p:nvPr/>
        </p:nvSpPr>
        <p:spPr bwMode="auto">
          <a:xfrm>
            <a:off x="7620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439" name="AutoShape 25"/>
          <p:cNvCxnSpPr>
            <a:cxnSpLocks noChangeShapeType="1"/>
            <a:stCxn id="60427" idx="4"/>
            <a:endCxn id="60438" idx="1"/>
          </p:cNvCxnSpPr>
          <p:nvPr/>
        </p:nvCxnSpPr>
        <p:spPr bwMode="auto">
          <a:xfrm>
            <a:off x="457200" y="3276600"/>
            <a:ext cx="327025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0" name="AutoShape 26"/>
          <p:cNvCxnSpPr>
            <a:cxnSpLocks noChangeShapeType="1"/>
            <a:stCxn id="60427" idx="6"/>
            <a:endCxn id="60434" idx="2"/>
          </p:cNvCxnSpPr>
          <p:nvPr/>
        </p:nvCxnSpPr>
        <p:spPr bwMode="auto">
          <a:xfrm>
            <a:off x="533400" y="3200400"/>
            <a:ext cx="12954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1" name="AutoShape 27"/>
          <p:cNvCxnSpPr>
            <a:cxnSpLocks noChangeShapeType="1"/>
            <a:stCxn id="60427" idx="4"/>
            <a:endCxn id="60428" idx="0"/>
          </p:cNvCxnSpPr>
          <p:nvPr/>
        </p:nvCxnSpPr>
        <p:spPr bwMode="auto">
          <a:xfrm flipH="1">
            <a:off x="304800" y="3276600"/>
            <a:ext cx="152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2" name="AutoShape 28"/>
          <p:cNvCxnSpPr>
            <a:cxnSpLocks noChangeShapeType="1"/>
            <a:stCxn id="60428" idx="6"/>
            <a:endCxn id="60434" idx="2"/>
          </p:cNvCxnSpPr>
          <p:nvPr/>
        </p:nvCxnSpPr>
        <p:spPr bwMode="auto">
          <a:xfrm>
            <a:off x="381000" y="3657600"/>
            <a:ext cx="1447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3" name="AutoShape 29"/>
          <p:cNvCxnSpPr>
            <a:cxnSpLocks noChangeShapeType="1"/>
            <a:stCxn id="60428" idx="6"/>
            <a:endCxn id="60438" idx="1"/>
          </p:cNvCxnSpPr>
          <p:nvPr/>
        </p:nvCxnSpPr>
        <p:spPr bwMode="auto">
          <a:xfrm>
            <a:off x="381000" y="3657600"/>
            <a:ext cx="4032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4" name="AutoShape 30"/>
          <p:cNvCxnSpPr>
            <a:cxnSpLocks noChangeShapeType="1"/>
            <a:stCxn id="60438" idx="7"/>
            <a:endCxn id="60434" idx="2"/>
          </p:cNvCxnSpPr>
          <p:nvPr/>
        </p:nvCxnSpPr>
        <p:spPr bwMode="auto">
          <a:xfrm flipV="1">
            <a:off x="892175" y="3657600"/>
            <a:ext cx="9366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445" name="Oval 31"/>
          <p:cNvSpPr>
            <a:spLocks noChangeArrowheads="1"/>
          </p:cNvSpPr>
          <p:nvPr/>
        </p:nvSpPr>
        <p:spPr bwMode="auto">
          <a:xfrm>
            <a:off x="15240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446" name="AutoShape 32"/>
          <p:cNvCxnSpPr>
            <a:cxnSpLocks noChangeShapeType="1"/>
            <a:stCxn id="60438" idx="6"/>
            <a:endCxn id="60445" idx="1"/>
          </p:cNvCxnSpPr>
          <p:nvPr/>
        </p:nvCxnSpPr>
        <p:spPr bwMode="auto">
          <a:xfrm>
            <a:off x="914400" y="3962400"/>
            <a:ext cx="631825" cy="174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447" name="Oval 33"/>
          <p:cNvSpPr>
            <a:spLocks noChangeArrowheads="1"/>
          </p:cNvSpPr>
          <p:nvPr/>
        </p:nvSpPr>
        <p:spPr bwMode="auto">
          <a:xfrm>
            <a:off x="10668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448" name="AutoShape 34"/>
          <p:cNvCxnSpPr>
            <a:cxnSpLocks noChangeShapeType="1"/>
            <a:stCxn id="60438" idx="5"/>
            <a:endCxn id="60447" idx="0"/>
          </p:cNvCxnSpPr>
          <p:nvPr/>
        </p:nvCxnSpPr>
        <p:spPr bwMode="auto">
          <a:xfrm>
            <a:off x="892175" y="4016375"/>
            <a:ext cx="250825" cy="479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449" name="Oval 35"/>
          <p:cNvSpPr>
            <a:spLocks noChangeArrowheads="1"/>
          </p:cNvSpPr>
          <p:nvPr/>
        </p:nvSpPr>
        <p:spPr bwMode="auto">
          <a:xfrm>
            <a:off x="21336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450" name="AutoShape 36"/>
          <p:cNvCxnSpPr>
            <a:cxnSpLocks noChangeShapeType="1"/>
            <a:stCxn id="60438" idx="5"/>
            <a:endCxn id="60449" idx="1"/>
          </p:cNvCxnSpPr>
          <p:nvPr/>
        </p:nvCxnSpPr>
        <p:spPr bwMode="auto">
          <a:xfrm>
            <a:off x="892175" y="4016375"/>
            <a:ext cx="126365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1" name="AutoShape 37"/>
          <p:cNvCxnSpPr>
            <a:cxnSpLocks noChangeShapeType="1"/>
            <a:stCxn id="60429" idx="6"/>
            <a:endCxn id="60434" idx="2"/>
          </p:cNvCxnSpPr>
          <p:nvPr/>
        </p:nvCxnSpPr>
        <p:spPr bwMode="auto">
          <a:xfrm flipV="1">
            <a:off x="457200" y="3657600"/>
            <a:ext cx="13716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2" name="AutoShape 38"/>
          <p:cNvCxnSpPr>
            <a:cxnSpLocks noChangeShapeType="1"/>
            <a:stCxn id="60447" idx="0"/>
            <a:endCxn id="60434" idx="3"/>
          </p:cNvCxnSpPr>
          <p:nvPr/>
        </p:nvCxnSpPr>
        <p:spPr bwMode="auto">
          <a:xfrm flipV="1">
            <a:off x="1143000" y="3711575"/>
            <a:ext cx="7080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3" name="AutoShape 39"/>
          <p:cNvCxnSpPr>
            <a:cxnSpLocks noChangeShapeType="1"/>
            <a:stCxn id="60447" idx="7"/>
            <a:endCxn id="60445" idx="3"/>
          </p:cNvCxnSpPr>
          <p:nvPr/>
        </p:nvCxnSpPr>
        <p:spPr bwMode="auto">
          <a:xfrm flipV="1">
            <a:off x="1196975" y="4244975"/>
            <a:ext cx="3492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4" name="AutoShape 40"/>
          <p:cNvCxnSpPr>
            <a:cxnSpLocks noChangeShapeType="1"/>
            <a:stCxn id="60447" idx="6"/>
            <a:endCxn id="60449" idx="1"/>
          </p:cNvCxnSpPr>
          <p:nvPr/>
        </p:nvCxnSpPr>
        <p:spPr bwMode="auto">
          <a:xfrm>
            <a:off x="1219200" y="4572000"/>
            <a:ext cx="9366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455" name="Oval 41"/>
          <p:cNvSpPr>
            <a:spLocks noChangeArrowheads="1"/>
          </p:cNvSpPr>
          <p:nvPr/>
        </p:nvSpPr>
        <p:spPr bwMode="auto">
          <a:xfrm>
            <a:off x="609600" y="5181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56" name="Oval 42"/>
          <p:cNvSpPr>
            <a:spLocks noChangeArrowheads="1"/>
          </p:cNvSpPr>
          <p:nvPr/>
        </p:nvSpPr>
        <p:spPr bwMode="auto">
          <a:xfrm>
            <a:off x="9144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57" name="Oval 43"/>
          <p:cNvSpPr>
            <a:spLocks noChangeArrowheads="1"/>
          </p:cNvSpPr>
          <p:nvPr/>
        </p:nvSpPr>
        <p:spPr bwMode="auto">
          <a:xfrm>
            <a:off x="1752600" y="586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458" name="AutoShape 44"/>
          <p:cNvCxnSpPr>
            <a:cxnSpLocks noChangeShapeType="1"/>
            <a:stCxn id="60455" idx="7"/>
            <a:endCxn id="60449" idx="2"/>
          </p:cNvCxnSpPr>
          <p:nvPr/>
        </p:nvCxnSpPr>
        <p:spPr bwMode="auto">
          <a:xfrm flipV="1">
            <a:off x="739775" y="4724400"/>
            <a:ext cx="1393825" cy="479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9" name="AutoShape 45"/>
          <p:cNvCxnSpPr>
            <a:cxnSpLocks noChangeShapeType="1"/>
            <a:stCxn id="60455" idx="6"/>
            <a:endCxn id="60457" idx="0"/>
          </p:cNvCxnSpPr>
          <p:nvPr/>
        </p:nvCxnSpPr>
        <p:spPr bwMode="auto">
          <a:xfrm>
            <a:off x="762000" y="5257800"/>
            <a:ext cx="10668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60" name="AutoShape 46"/>
          <p:cNvCxnSpPr>
            <a:cxnSpLocks noChangeShapeType="1"/>
            <a:stCxn id="60457" idx="2"/>
            <a:endCxn id="60456" idx="6"/>
          </p:cNvCxnSpPr>
          <p:nvPr/>
        </p:nvCxnSpPr>
        <p:spPr bwMode="auto">
          <a:xfrm flipH="1" flipV="1">
            <a:off x="1066800" y="5791200"/>
            <a:ext cx="6858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61" name="AutoShape 47"/>
          <p:cNvCxnSpPr>
            <a:cxnSpLocks noChangeShapeType="1"/>
            <a:stCxn id="60456" idx="7"/>
            <a:endCxn id="60449" idx="2"/>
          </p:cNvCxnSpPr>
          <p:nvPr/>
        </p:nvCxnSpPr>
        <p:spPr bwMode="auto">
          <a:xfrm flipV="1">
            <a:off x="1044575" y="4724400"/>
            <a:ext cx="1089025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62" name="AutoShape 48"/>
          <p:cNvCxnSpPr>
            <a:cxnSpLocks noChangeShapeType="1"/>
            <a:stCxn id="60457" idx="0"/>
            <a:endCxn id="60449" idx="3"/>
          </p:cNvCxnSpPr>
          <p:nvPr/>
        </p:nvCxnSpPr>
        <p:spPr bwMode="auto">
          <a:xfrm flipV="1">
            <a:off x="1828800" y="4778375"/>
            <a:ext cx="327025" cy="1089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463" name="Oval 49"/>
          <p:cNvSpPr>
            <a:spLocks noChangeArrowheads="1"/>
          </p:cNvSpPr>
          <p:nvPr/>
        </p:nvSpPr>
        <p:spPr bwMode="auto">
          <a:xfrm>
            <a:off x="2819400" y="502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464" name="AutoShape 50"/>
          <p:cNvCxnSpPr>
            <a:cxnSpLocks noChangeShapeType="1"/>
            <a:stCxn id="60457" idx="7"/>
            <a:endCxn id="60463" idx="2"/>
          </p:cNvCxnSpPr>
          <p:nvPr/>
        </p:nvCxnSpPr>
        <p:spPr bwMode="auto">
          <a:xfrm flipV="1">
            <a:off x="1882775" y="5105400"/>
            <a:ext cx="9366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465" name="Oval 51"/>
          <p:cNvSpPr>
            <a:spLocks noChangeArrowheads="1"/>
          </p:cNvSpPr>
          <p:nvPr/>
        </p:nvSpPr>
        <p:spPr bwMode="auto">
          <a:xfrm>
            <a:off x="3429000" y="632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66" name="Oval 52"/>
          <p:cNvSpPr>
            <a:spLocks noChangeArrowheads="1"/>
          </p:cNvSpPr>
          <p:nvPr/>
        </p:nvSpPr>
        <p:spPr bwMode="auto">
          <a:xfrm>
            <a:off x="36576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467" name="AutoShape 53"/>
          <p:cNvCxnSpPr>
            <a:cxnSpLocks noChangeShapeType="1"/>
            <a:stCxn id="60465" idx="0"/>
            <a:endCxn id="60466" idx="4"/>
          </p:cNvCxnSpPr>
          <p:nvPr/>
        </p:nvCxnSpPr>
        <p:spPr bwMode="auto">
          <a:xfrm flipV="1">
            <a:off x="3505200" y="5410200"/>
            <a:ext cx="2286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68" name="AutoShape 54"/>
          <p:cNvCxnSpPr>
            <a:cxnSpLocks noChangeShapeType="1"/>
            <a:stCxn id="60449" idx="6"/>
            <a:endCxn id="60463" idx="1"/>
          </p:cNvCxnSpPr>
          <p:nvPr/>
        </p:nvCxnSpPr>
        <p:spPr bwMode="auto">
          <a:xfrm>
            <a:off x="2286000" y="4724400"/>
            <a:ext cx="5556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69" name="AutoShape 55"/>
          <p:cNvCxnSpPr>
            <a:cxnSpLocks noChangeShapeType="1"/>
            <a:stCxn id="60434" idx="4"/>
            <a:endCxn id="60445" idx="0"/>
          </p:cNvCxnSpPr>
          <p:nvPr/>
        </p:nvCxnSpPr>
        <p:spPr bwMode="auto">
          <a:xfrm flipH="1">
            <a:off x="1600200" y="3733800"/>
            <a:ext cx="3048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70" name="AutoShape 56"/>
          <p:cNvCxnSpPr>
            <a:cxnSpLocks noChangeShapeType="1"/>
            <a:stCxn id="60434" idx="5"/>
            <a:endCxn id="60449" idx="0"/>
          </p:cNvCxnSpPr>
          <p:nvPr/>
        </p:nvCxnSpPr>
        <p:spPr bwMode="auto">
          <a:xfrm>
            <a:off x="1958975" y="3711575"/>
            <a:ext cx="250825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71" name="AutoShape 57"/>
          <p:cNvCxnSpPr>
            <a:cxnSpLocks noChangeShapeType="1"/>
            <a:stCxn id="60445" idx="5"/>
            <a:endCxn id="60449" idx="1"/>
          </p:cNvCxnSpPr>
          <p:nvPr/>
        </p:nvCxnSpPr>
        <p:spPr bwMode="auto">
          <a:xfrm>
            <a:off x="1654175" y="4244975"/>
            <a:ext cx="5016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472" name="Oval 58"/>
          <p:cNvSpPr>
            <a:spLocks noChangeArrowheads="1"/>
          </p:cNvSpPr>
          <p:nvPr/>
        </p:nvSpPr>
        <p:spPr bwMode="auto">
          <a:xfrm>
            <a:off x="53340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73" name="Oval 59"/>
          <p:cNvSpPr>
            <a:spLocks noChangeArrowheads="1"/>
          </p:cNvSpPr>
          <p:nvPr/>
        </p:nvSpPr>
        <p:spPr bwMode="auto">
          <a:xfrm>
            <a:off x="4495800" y="624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74" name="Oval 60"/>
          <p:cNvSpPr>
            <a:spLocks noChangeArrowheads="1"/>
          </p:cNvSpPr>
          <p:nvPr/>
        </p:nvSpPr>
        <p:spPr bwMode="auto">
          <a:xfrm>
            <a:off x="5181600" y="624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75" name="Oval 61"/>
          <p:cNvSpPr>
            <a:spLocks noChangeArrowheads="1"/>
          </p:cNvSpPr>
          <p:nvPr/>
        </p:nvSpPr>
        <p:spPr bwMode="auto">
          <a:xfrm>
            <a:off x="5791200" y="624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76" name="Oval 62"/>
          <p:cNvSpPr>
            <a:spLocks noChangeArrowheads="1"/>
          </p:cNvSpPr>
          <p:nvPr/>
        </p:nvSpPr>
        <p:spPr bwMode="auto">
          <a:xfrm>
            <a:off x="6400800" y="601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77" name="Oval 63"/>
          <p:cNvSpPr>
            <a:spLocks noChangeArrowheads="1"/>
          </p:cNvSpPr>
          <p:nvPr/>
        </p:nvSpPr>
        <p:spPr bwMode="auto">
          <a:xfrm>
            <a:off x="7467600" y="624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78" name="Oval 64"/>
          <p:cNvSpPr>
            <a:spLocks noChangeArrowheads="1"/>
          </p:cNvSpPr>
          <p:nvPr/>
        </p:nvSpPr>
        <p:spPr bwMode="auto">
          <a:xfrm>
            <a:off x="6705600" y="5105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79" name="Oval 65"/>
          <p:cNvSpPr>
            <a:spLocks noChangeArrowheads="1"/>
          </p:cNvSpPr>
          <p:nvPr/>
        </p:nvSpPr>
        <p:spPr bwMode="auto">
          <a:xfrm>
            <a:off x="7239000" y="5562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80" name="Oval 66"/>
          <p:cNvSpPr>
            <a:spLocks noChangeArrowheads="1"/>
          </p:cNvSpPr>
          <p:nvPr/>
        </p:nvSpPr>
        <p:spPr bwMode="auto">
          <a:xfrm>
            <a:off x="41910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481" name="AutoShape 67"/>
          <p:cNvCxnSpPr>
            <a:cxnSpLocks noChangeShapeType="1"/>
            <a:stCxn id="60472" idx="3"/>
            <a:endCxn id="60473" idx="0"/>
          </p:cNvCxnSpPr>
          <p:nvPr/>
        </p:nvCxnSpPr>
        <p:spPr bwMode="auto">
          <a:xfrm flipH="1">
            <a:off x="4572000" y="4854575"/>
            <a:ext cx="784225" cy="1393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82" name="AutoShape 68"/>
          <p:cNvCxnSpPr>
            <a:cxnSpLocks noChangeShapeType="1"/>
            <a:stCxn id="60472" idx="3"/>
            <a:endCxn id="60474" idx="0"/>
          </p:cNvCxnSpPr>
          <p:nvPr/>
        </p:nvCxnSpPr>
        <p:spPr bwMode="auto">
          <a:xfrm flipH="1">
            <a:off x="5257800" y="4854575"/>
            <a:ext cx="98425" cy="1393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83" name="AutoShape 69"/>
          <p:cNvCxnSpPr>
            <a:cxnSpLocks noChangeShapeType="1"/>
            <a:stCxn id="60472" idx="3"/>
            <a:endCxn id="60475" idx="1"/>
          </p:cNvCxnSpPr>
          <p:nvPr/>
        </p:nvCxnSpPr>
        <p:spPr bwMode="auto">
          <a:xfrm>
            <a:off x="5356225" y="4854575"/>
            <a:ext cx="457200" cy="1416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84" name="AutoShape 70"/>
          <p:cNvCxnSpPr>
            <a:cxnSpLocks noChangeShapeType="1"/>
            <a:stCxn id="60472" idx="6"/>
            <a:endCxn id="60476" idx="1"/>
          </p:cNvCxnSpPr>
          <p:nvPr/>
        </p:nvCxnSpPr>
        <p:spPr bwMode="auto">
          <a:xfrm>
            <a:off x="5486400" y="4800600"/>
            <a:ext cx="936625" cy="1241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85" name="AutoShape 71"/>
          <p:cNvCxnSpPr>
            <a:cxnSpLocks noChangeShapeType="1"/>
            <a:stCxn id="60476" idx="0"/>
            <a:endCxn id="60478" idx="3"/>
          </p:cNvCxnSpPr>
          <p:nvPr/>
        </p:nvCxnSpPr>
        <p:spPr bwMode="auto">
          <a:xfrm flipV="1">
            <a:off x="6477000" y="5235575"/>
            <a:ext cx="2508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86" name="AutoShape 72"/>
          <p:cNvCxnSpPr>
            <a:cxnSpLocks noChangeShapeType="1"/>
            <a:stCxn id="60472" idx="6"/>
            <a:endCxn id="60477" idx="1"/>
          </p:cNvCxnSpPr>
          <p:nvPr/>
        </p:nvCxnSpPr>
        <p:spPr bwMode="auto">
          <a:xfrm>
            <a:off x="5486400" y="4800600"/>
            <a:ext cx="2003425" cy="147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87" name="AutoShape 73"/>
          <p:cNvCxnSpPr>
            <a:cxnSpLocks noChangeShapeType="1"/>
            <a:stCxn id="60477" idx="1"/>
            <a:endCxn id="60478" idx="5"/>
          </p:cNvCxnSpPr>
          <p:nvPr/>
        </p:nvCxnSpPr>
        <p:spPr bwMode="auto">
          <a:xfrm flipH="1" flipV="1">
            <a:off x="6835775" y="5235575"/>
            <a:ext cx="654050" cy="1035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488" name="Oval 74"/>
          <p:cNvSpPr>
            <a:spLocks noChangeArrowheads="1"/>
          </p:cNvSpPr>
          <p:nvPr/>
        </p:nvSpPr>
        <p:spPr bwMode="auto">
          <a:xfrm>
            <a:off x="7924800" y="502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89" name="Oval 75"/>
          <p:cNvSpPr>
            <a:spLocks noChangeArrowheads="1"/>
          </p:cNvSpPr>
          <p:nvPr/>
        </p:nvSpPr>
        <p:spPr bwMode="auto">
          <a:xfrm>
            <a:off x="77724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90" name="Oval 76"/>
          <p:cNvSpPr>
            <a:spLocks noChangeArrowheads="1"/>
          </p:cNvSpPr>
          <p:nvPr/>
        </p:nvSpPr>
        <p:spPr bwMode="auto">
          <a:xfrm>
            <a:off x="77724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91" name="Oval 77"/>
          <p:cNvSpPr>
            <a:spLocks noChangeArrowheads="1"/>
          </p:cNvSpPr>
          <p:nvPr/>
        </p:nvSpPr>
        <p:spPr bwMode="auto">
          <a:xfrm>
            <a:off x="85344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92" name="Oval 78"/>
          <p:cNvSpPr>
            <a:spLocks noChangeArrowheads="1"/>
          </p:cNvSpPr>
          <p:nvPr/>
        </p:nvSpPr>
        <p:spPr bwMode="auto">
          <a:xfrm>
            <a:off x="83058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93" name="Oval 79"/>
          <p:cNvSpPr>
            <a:spLocks noChangeArrowheads="1"/>
          </p:cNvSpPr>
          <p:nvPr/>
        </p:nvSpPr>
        <p:spPr bwMode="auto">
          <a:xfrm>
            <a:off x="7391400" y="1295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94" name="Oval 80"/>
          <p:cNvSpPr>
            <a:spLocks noChangeArrowheads="1"/>
          </p:cNvSpPr>
          <p:nvPr/>
        </p:nvSpPr>
        <p:spPr bwMode="auto">
          <a:xfrm>
            <a:off x="5943600" y="121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95" name="Oval 81"/>
          <p:cNvSpPr>
            <a:spLocks noChangeArrowheads="1"/>
          </p:cNvSpPr>
          <p:nvPr/>
        </p:nvSpPr>
        <p:spPr bwMode="auto">
          <a:xfrm>
            <a:off x="71628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96" name="Oval 82"/>
          <p:cNvSpPr>
            <a:spLocks noChangeArrowheads="1"/>
          </p:cNvSpPr>
          <p:nvPr/>
        </p:nvSpPr>
        <p:spPr bwMode="auto">
          <a:xfrm>
            <a:off x="70104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97" name="Oval 83"/>
          <p:cNvSpPr>
            <a:spLocks noChangeArrowheads="1"/>
          </p:cNvSpPr>
          <p:nvPr/>
        </p:nvSpPr>
        <p:spPr bwMode="auto">
          <a:xfrm>
            <a:off x="73914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98" name="Oval 84"/>
          <p:cNvSpPr>
            <a:spLocks noChangeArrowheads="1"/>
          </p:cNvSpPr>
          <p:nvPr/>
        </p:nvSpPr>
        <p:spPr bwMode="auto">
          <a:xfrm>
            <a:off x="42672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499" name="AutoShape 85"/>
          <p:cNvCxnSpPr>
            <a:cxnSpLocks noChangeShapeType="1"/>
            <a:stCxn id="60480" idx="4"/>
            <a:endCxn id="60498" idx="0"/>
          </p:cNvCxnSpPr>
          <p:nvPr/>
        </p:nvCxnSpPr>
        <p:spPr bwMode="auto">
          <a:xfrm>
            <a:off x="4267200" y="3810000"/>
            <a:ext cx="76200" cy="1447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00" name="AutoShape 86"/>
          <p:cNvCxnSpPr>
            <a:cxnSpLocks noChangeShapeType="1"/>
            <a:stCxn id="60479" idx="2"/>
            <a:endCxn id="60472" idx="6"/>
          </p:cNvCxnSpPr>
          <p:nvPr/>
        </p:nvCxnSpPr>
        <p:spPr bwMode="auto">
          <a:xfrm flipH="1" flipV="1">
            <a:off x="5486400" y="4800600"/>
            <a:ext cx="17526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01" name="AutoShape 87"/>
          <p:cNvCxnSpPr>
            <a:cxnSpLocks noChangeShapeType="1"/>
            <a:stCxn id="60477" idx="7"/>
            <a:endCxn id="60489" idx="3"/>
          </p:cNvCxnSpPr>
          <p:nvPr/>
        </p:nvCxnSpPr>
        <p:spPr bwMode="auto">
          <a:xfrm flipV="1">
            <a:off x="7597775" y="4473575"/>
            <a:ext cx="196850" cy="179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02" name="AutoShape 88"/>
          <p:cNvCxnSpPr>
            <a:cxnSpLocks noChangeShapeType="1"/>
            <a:stCxn id="60472" idx="6"/>
            <a:endCxn id="60488" idx="2"/>
          </p:cNvCxnSpPr>
          <p:nvPr/>
        </p:nvCxnSpPr>
        <p:spPr bwMode="auto">
          <a:xfrm>
            <a:off x="5486400" y="4800600"/>
            <a:ext cx="2438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03" name="AutoShape 89"/>
          <p:cNvCxnSpPr>
            <a:cxnSpLocks noChangeShapeType="1"/>
            <a:stCxn id="60488" idx="1"/>
            <a:endCxn id="60496" idx="5"/>
          </p:cNvCxnSpPr>
          <p:nvPr/>
        </p:nvCxnSpPr>
        <p:spPr bwMode="auto">
          <a:xfrm flipH="1" flipV="1">
            <a:off x="7140575" y="4168775"/>
            <a:ext cx="806450" cy="882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04" name="AutoShape 90"/>
          <p:cNvCxnSpPr>
            <a:cxnSpLocks noChangeShapeType="1"/>
            <a:stCxn id="60496" idx="4"/>
            <a:endCxn id="60478" idx="7"/>
          </p:cNvCxnSpPr>
          <p:nvPr/>
        </p:nvCxnSpPr>
        <p:spPr bwMode="auto">
          <a:xfrm flipH="1">
            <a:off x="6835775" y="4191000"/>
            <a:ext cx="250825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05" name="AutoShape 91"/>
          <p:cNvCxnSpPr>
            <a:cxnSpLocks noChangeShapeType="1"/>
            <a:stCxn id="60496" idx="4"/>
            <a:endCxn id="60479" idx="0"/>
          </p:cNvCxnSpPr>
          <p:nvPr/>
        </p:nvCxnSpPr>
        <p:spPr bwMode="auto">
          <a:xfrm>
            <a:off x="7086600" y="4191000"/>
            <a:ext cx="2286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06" name="AutoShape 92"/>
          <p:cNvCxnSpPr>
            <a:cxnSpLocks noChangeShapeType="1"/>
            <a:stCxn id="60472" idx="1"/>
            <a:endCxn id="60480" idx="5"/>
          </p:cNvCxnSpPr>
          <p:nvPr/>
        </p:nvCxnSpPr>
        <p:spPr bwMode="auto">
          <a:xfrm flipH="1" flipV="1">
            <a:off x="4321175" y="3787775"/>
            <a:ext cx="1035050" cy="958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07" name="AutoShape 93"/>
          <p:cNvCxnSpPr>
            <a:cxnSpLocks noChangeShapeType="1"/>
            <a:stCxn id="60472" idx="6"/>
            <a:endCxn id="60489" idx="3"/>
          </p:cNvCxnSpPr>
          <p:nvPr/>
        </p:nvCxnSpPr>
        <p:spPr bwMode="auto">
          <a:xfrm flipV="1">
            <a:off x="5486400" y="4473575"/>
            <a:ext cx="23082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08" name="AutoShape 94"/>
          <p:cNvCxnSpPr>
            <a:cxnSpLocks noChangeShapeType="1"/>
            <a:stCxn id="60472" idx="6"/>
            <a:endCxn id="60496" idx="3"/>
          </p:cNvCxnSpPr>
          <p:nvPr/>
        </p:nvCxnSpPr>
        <p:spPr bwMode="auto">
          <a:xfrm flipV="1">
            <a:off x="5486400" y="4168775"/>
            <a:ext cx="1546225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09" name="AutoShape 95"/>
          <p:cNvCxnSpPr>
            <a:cxnSpLocks noChangeShapeType="1"/>
            <a:stCxn id="60472" idx="5"/>
            <a:endCxn id="60478" idx="1"/>
          </p:cNvCxnSpPr>
          <p:nvPr/>
        </p:nvCxnSpPr>
        <p:spPr bwMode="auto">
          <a:xfrm>
            <a:off x="5464175" y="4854575"/>
            <a:ext cx="1263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10" name="AutoShape 96"/>
          <p:cNvCxnSpPr>
            <a:cxnSpLocks noChangeShapeType="1"/>
            <a:stCxn id="60489" idx="0"/>
            <a:endCxn id="60490" idx="4"/>
          </p:cNvCxnSpPr>
          <p:nvPr/>
        </p:nvCxnSpPr>
        <p:spPr bwMode="auto">
          <a:xfrm flipV="1">
            <a:off x="7848600" y="3581400"/>
            <a:ext cx="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511" name="Oval 97"/>
          <p:cNvSpPr>
            <a:spLocks noChangeArrowheads="1"/>
          </p:cNvSpPr>
          <p:nvPr/>
        </p:nvSpPr>
        <p:spPr bwMode="auto">
          <a:xfrm>
            <a:off x="59436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512" name="Oval 98"/>
          <p:cNvSpPr>
            <a:spLocks noChangeArrowheads="1"/>
          </p:cNvSpPr>
          <p:nvPr/>
        </p:nvSpPr>
        <p:spPr bwMode="auto">
          <a:xfrm>
            <a:off x="60198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513" name="AutoShape 99"/>
          <p:cNvCxnSpPr>
            <a:cxnSpLocks noChangeShapeType="1"/>
            <a:stCxn id="60496" idx="0"/>
            <a:endCxn id="60497" idx="3"/>
          </p:cNvCxnSpPr>
          <p:nvPr/>
        </p:nvCxnSpPr>
        <p:spPr bwMode="auto">
          <a:xfrm flipV="1">
            <a:off x="7086600" y="3101975"/>
            <a:ext cx="327025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14" name="AutoShape 100"/>
          <p:cNvCxnSpPr>
            <a:cxnSpLocks noChangeShapeType="1"/>
            <a:stCxn id="60496" idx="1"/>
            <a:endCxn id="60512" idx="5"/>
          </p:cNvCxnSpPr>
          <p:nvPr/>
        </p:nvCxnSpPr>
        <p:spPr bwMode="auto">
          <a:xfrm flipH="1" flipV="1">
            <a:off x="6149975" y="3559175"/>
            <a:ext cx="882650" cy="501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15" name="AutoShape 101"/>
          <p:cNvCxnSpPr>
            <a:cxnSpLocks noChangeShapeType="1"/>
            <a:stCxn id="60512" idx="2"/>
            <a:endCxn id="60480" idx="6"/>
          </p:cNvCxnSpPr>
          <p:nvPr/>
        </p:nvCxnSpPr>
        <p:spPr bwMode="auto">
          <a:xfrm flipH="1">
            <a:off x="4343400" y="3505200"/>
            <a:ext cx="16764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16" name="AutoShape 102"/>
          <p:cNvCxnSpPr>
            <a:cxnSpLocks noChangeShapeType="1"/>
            <a:stCxn id="60512" idx="7"/>
            <a:endCxn id="60497" idx="3"/>
          </p:cNvCxnSpPr>
          <p:nvPr/>
        </p:nvCxnSpPr>
        <p:spPr bwMode="auto">
          <a:xfrm flipV="1">
            <a:off x="6149975" y="3101975"/>
            <a:ext cx="12636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517" name="Oval 103"/>
          <p:cNvSpPr>
            <a:spLocks noChangeArrowheads="1"/>
          </p:cNvSpPr>
          <p:nvPr/>
        </p:nvSpPr>
        <p:spPr bwMode="auto">
          <a:xfrm>
            <a:off x="51054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518" name="AutoShape 104"/>
          <p:cNvCxnSpPr>
            <a:cxnSpLocks noChangeShapeType="1"/>
            <a:stCxn id="60512" idx="2"/>
            <a:endCxn id="60517" idx="5"/>
          </p:cNvCxnSpPr>
          <p:nvPr/>
        </p:nvCxnSpPr>
        <p:spPr bwMode="auto">
          <a:xfrm flipH="1" flipV="1">
            <a:off x="5235575" y="2873375"/>
            <a:ext cx="784225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519" name="Oval 105"/>
          <p:cNvSpPr>
            <a:spLocks noChangeArrowheads="1"/>
          </p:cNvSpPr>
          <p:nvPr/>
        </p:nvSpPr>
        <p:spPr bwMode="auto">
          <a:xfrm>
            <a:off x="66294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520" name="Oval 106"/>
          <p:cNvSpPr>
            <a:spLocks noChangeArrowheads="1"/>
          </p:cNvSpPr>
          <p:nvPr/>
        </p:nvSpPr>
        <p:spPr bwMode="auto">
          <a:xfrm>
            <a:off x="6553200" y="152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521" name="Oval 107"/>
          <p:cNvSpPr>
            <a:spLocks noChangeArrowheads="1"/>
          </p:cNvSpPr>
          <p:nvPr/>
        </p:nvSpPr>
        <p:spPr bwMode="auto">
          <a:xfrm>
            <a:off x="8153400" y="1600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522" name="AutoShape 108"/>
          <p:cNvCxnSpPr>
            <a:cxnSpLocks noChangeShapeType="1"/>
            <a:stCxn id="60497" idx="3"/>
            <a:endCxn id="60511" idx="5"/>
          </p:cNvCxnSpPr>
          <p:nvPr/>
        </p:nvCxnSpPr>
        <p:spPr bwMode="auto">
          <a:xfrm flipH="1" flipV="1">
            <a:off x="6073775" y="2720975"/>
            <a:ext cx="133985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23" name="AutoShape 109"/>
          <p:cNvCxnSpPr>
            <a:cxnSpLocks noChangeShapeType="1"/>
            <a:stCxn id="60497" idx="1"/>
            <a:endCxn id="60495" idx="4"/>
          </p:cNvCxnSpPr>
          <p:nvPr/>
        </p:nvCxnSpPr>
        <p:spPr bwMode="auto">
          <a:xfrm flipH="1" flipV="1">
            <a:off x="7239000" y="2667000"/>
            <a:ext cx="1746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24" name="AutoShape 110"/>
          <p:cNvCxnSpPr>
            <a:cxnSpLocks noChangeShapeType="1"/>
            <a:stCxn id="60497" idx="7"/>
            <a:endCxn id="60491" idx="2"/>
          </p:cNvCxnSpPr>
          <p:nvPr/>
        </p:nvCxnSpPr>
        <p:spPr bwMode="auto">
          <a:xfrm flipV="1">
            <a:off x="7521575" y="2743200"/>
            <a:ext cx="10128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25" name="AutoShape 111"/>
          <p:cNvCxnSpPr>
            <a:cxnSpLocks noChangeShapeType="1"/>
            <a:stCxn id="60491" idx="2"/>
            <a:endCxn id="60495" idx="5"/>
          </p:cNvCxnSpPr>
          <p:nvPr/>
        </p:nvCxnSpPr>
        <p:spPr bwMode="auto">
          <a:xfrm flipH="1" flipV="1">
            <a:off x="7292975" y="2644775"/>
            <a:ext cx="12414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26" name="AutoShape 112"/>
          <p:cNvCxnSpPr>
            <a:cxnSpLocks noChangeShapeType="1"/>
            <a:stCxn id="60491" idx="1"/>
            <a:endCxn id="60519" idx="6"/>
          </p:cNvCxnSpPr>
          <p:nvPr/>
        </p:nvCxnSpPr>
        <p:spPr bwMode="auto">
          <a:xfrm flipH="1" flipV="1">
            <a:off x="6781800" y="2133600"/>
            <a:ext cx="17748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27" name="AutoShape 113"/>
          <p:cNvCxnSpPr>
            <a:cxnSpLocks noChangeShapeType="1"/>
            <a:stCxn id="60495" idx="6"/>
            <a:endCxn id="60492" idx="2"/>
          </p:cNvCxnSpPr>
          <p:nvPr/>
        </p:nvCxnSpPr>
        <p:spPr bwMode="auto">
          <a:xfrm flipV="1">
            <a:off x="7315200" y="2133600"/>
            <a:ext cx="9906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28" name="AutoShape 114"/>
          <p:cNvCxnSpPr>
            <a:cxnSpLocks noChangeShapeType="1"/>
            <a:stCxn id="60495" idx="7"/>
            <a:endCxn id="60521" idx="3"/>
          </p:cNvCxnSpPr>
          <p:nvPr/>
        </p:nvCxnSpPr>
        <p:spPr bwMode="auto">
          <a:xfrm flipV="1">
            <a:off x="7292975" y="1730375"/>
            <a:ext cx="882650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29" name="AutoShape 115"/>
          <p:cNvCxnSpPr>
            <a:cxnSpLocks noChangeShapeType="1"/>
            <a:stCxn id="60493" idx="4"/>
            <a:endCxn id="60495" idx="0"/>
          </p:cNvCxnSpPr>
          <p:nvPr/>
        </p:nvCxnSpPr>
        <p:spPr bwMode="auto">
          <a:xfrm flipH="1">
            <a:off x="7239000" y="1447800"/>
            <a:ext cx="2286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30" name="AutoShape 116"/>
          <p:cNvCxnSpPr>
            <a:cxnSpLocks noChangeShapeType="1"/>
            <a:stCxn id="60520" idx="6"/>
            <a:endCxn id="60495" idx="0"/>
          </p:cNvCxnSpPr>
          <p:nvPr/>
        </p:nvCxnSpPr>
        <p:spPr bwMode="auto">
          <a:xfrm>
            <a:off x="6705600" y="1600200"/>
            <a:ext cx="5334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31" name="AutoShape 117"/>
          <p:cNvCxnSpPr>
            <a:cxnSpLocks noChangeShapeType="1"/>
            <a:stCxn id="60520" idx="4"/>
            <a:endCxn id="60519" idx="0"/>
          </p:cNvCxnSpPr>
          <p:nvPr/>
        </p:nvCxnSpPr>
        <p:spPr bwMode="auto">
          <a:xfrm>
            <a:off x="6629400" y="1676400"/>
            <a:ext cx="76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32" name="AutoShape 118"/>
          <p:cNvCxnSpPr>
            <a:cxnSpLocks noChangeShapeType="1"/>
            <a:stCxn id="60520" idx="3"/>
            <a:endCxn id="60511" idx="0"/>
          </p:cNvCxnSpPr>
          <p:nvPr/>
        </p:nvCxnSpPr>
        <p:spPr bwMode="auto">
          <a:xfrm flipH="1">
            <a:off x="6019800" y="1654175"/>
            <a:ext cx="555625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33" name="AutoShape 119"/>
          <p:cNvCxnSpPr>
            <a:cxnSpLocks noChangeShapeType="1"/>
            <a:stCxn id="60520" idx="1"/>
            <a:endCxn id="60494" idx="6"/>
          </p:cNvCxnSpPr>
          <p:nvPr/>
        </p:nvCxnSpPr>
        <p:spPr bwMode="auto">
          <a:xfrm flipH="1" flipV="1">
            <a:off x="6096000" y="1295400"/>
            <a:ext cx="4794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34" name="AutoShape 120"/>
          <p:cNvCxnSpPr>
            <a:cxnSpLocks noChangeShapeType="1"/>
            <a:stCxn id="60494" idx="4"/>
            <a:endCxn id="60511" idx="0"/>
          </p:cNvCxnSpPr>
          <p:nvPr/>
        </p:nvCxnSpPr>
        <p:spPr bwMode="auto">
          <a:xfrm>
            <a:off x="6019800" y="1371600"/>
            <a:ext cx="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35" name="AutoShape 121"/>
          <p:cNvCxnSpPr>
            <a:cxnSpLocks noChangeShapeType="1"/>
            <a:stCxn id="60495" idx="1"/>
            <a:endCxn id="60519" idx="5"/>
          </p:cNvCxnSpPr>
          <p:nvPr/>
        </p:nvCxnSpPr>
        <p:spPr bwMode="auto">
          <a:xfrm flipH="1" flipV="1">
            <a:off x="6759575" y="2187575"/>
            <a:ext cx="4254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36" name="AutoShape 122"/>
          <p:cNvCxnSpPr>
            <a:cxnSpLocks noChangeShapeType="1"/>
            <a:stCxn id="60495" idx="3"/>
            <a:endCxn id="60511" idx="6"/>
          </p:cNvCxnSpPr>
          <p:nvPr/>
        </p:nvCxnSpPr>
        <p:spPr bwMode="auto">
          <a:xfrm flipH="1">
            <a:off x="6096000" y="2644775"/>
            <a:ext cx="1089025" cy="2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37" name="AutoShape 123"/>
          <p:cNvCxnSpPr>
            <a:cxnSpLocks noChangeShapeType="1"/>
            <a:stCxn id="60519" idx="3"/>
            <a:endCxn id="60511" idx="7"/>
          </p:cNvCxnSpPr>
          <p:nvPr/>
        </p:nvCxnSpPr>
        <p:spPr bwMode="auto">
          <a:xfrm flipH="1">
            <a:off x="6073775" y="2187575"/>
            <a:ext cx="5778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38" name="AutoShape 124"/>
          <p:cNvCxnSpPr>
            <a:cxnSpLocks noChangeShapeType="1"/>
            <a:stCxn id="60511" idx="2"/>
            <a:endCxn id="60517" idx="7"/>
          </p:cNvCxnSpPr>
          <p:nvPr/>
        </p:nvCxnSpPr>
        <p:spPr bwMode="auto">
          <a:xfrm flipH="1">
            <a:off x="5235575" y="2667000"/>
            <a:ext cx="7080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39" name="AutoShape 125"/>
          <p:cNvCxnSpPr>
            <a:cxnSpLocks noChangeShapeType="1"/>
            <a:stCxn id="60511" idx="3"/>
            <a:endCxn id="60480" idx="7"/>
          </p:cNvCxnSpPr>
          <p:nvPr/>
        </p:nvCxnSpPr>
        <p:spPr bwMode="auto">
          <a:xfrm flipH="1">
            <a:off x="4321175" y="2720975"/>
            <a:ext cx="1644650" cy="958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40" name="AutoShape 126"/>
          <p:cNvCxnSpPr>
            <a:cxnSpLocks noChangeShapeType="1"/>
            <a:stCxn id="60511" idx="4"/>
            <a:endCxn id="60490" idx="2"/>
          </p:cNvCxnSpPr>
          <p:nvPr/>
        </p:nvCxnSpPr>
        <p:spPr bwMode="auto">
          <a:xfrm>
            <a:off x="6019800" y="2743200"/>
            <a:ext cx="17526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41" name="AutoShape 127"/>
          <p:cNvCxnSpPr>
            <a:cxnSpLocks noChangeShapeType="1"/>
            <a:stCxn id="60463" idx="7"/>
            <a:endCxn id="60480" idx="2"/>
          </p:cNvCxnSpPr>
          <p:nvPr/>
        </p:nvCxnSpPr>
        <p:spPr bwMode="auto">
          <a:xfrm flipV="1">
            <a:off x="2949575" y="3733800"/>
            <a:ext cx="1241425" cy="1317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542" name="Oval 128"/>
          <p:cNvSpPr>
            <a:spLocks noChangeArrowheads="1"/>
          </p:cNvSpPr>
          <p:nvPr/>
        </p:nvSpPr>
        <p:spPr bwMode="auto">
          <a:xfrm>
            <a:off x="35814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543" name="Oval 129"/>
          <p:cNvSpPr>
            <a:spLocks noChangeArrowheads="1"/>
          </p:cNvSpPr>
          <p:nvPr/>
        </p:nvSpPr>
        <p:spPr bwMode="auto">
          <a:xfrm>
            <a:off x="35052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544" name="AutoShape 130"/>
          <p:cNvCxnSpPr>
            <a:cxnSpLocks noChangeShapeType="1"/>
            <a:stCxn id="60463" idx="7"/>
            <a:endCxn id="60542" idx="3"/>
          </p:cNvCxnSpPr>
          <p:nvPr/>
        </p:nvCxnSpPr>
        <p:spPr bwMode="auto">
          <a:xfrm flipV="1">
            <a:off x="2949575" y="4168775"/>
            <a:ext cx="654050" cy="882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45" name="AutoShape 131"/>
          <p:cNvCxnSpPr>
            <a:cxnSpLocks noChangeShapeType="1"/>
            <a:stCxn id="60463" idx="0"/>
            <a:endCxn id="60543" idx="3"/>
          </p:cNvCxnSpPr>
          <p:nvPr/>
        </p:nvCxnSpPr>
        <p:spPr bwMode="auto">
          <a:xfrm flipV="1">
            <a:off x="2895600" y="3330575"/>
            <a:ext cx="631825" cy="1698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46" name="AutoShape 132"/>
          <p:cNvCxnSpPr>
            <a:cxnSpLocks noChangeShapeType="1"/>
            <a:stCxn id="60449" idx="7"/>
            <a:endCxn id="60480" idx="2"/>
          </p:cNvCxnSpPr>
          <p:nvPr/>
        </p:nvCxnSpPr>
        <p:spPr bwMode="auto">
          <a:xfrm flipV="1">
            <a:off x="2263775" y="3733800"/>
            <a:ext cx="1927225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47" name="AutoShape 133"/>
          <p:cNvCxnSpPr>
            <a:cxnSpLocks noChangeShapeType="1"/>
            <a:stCxn id="60449" idx="7"/>
            <a:endCxn id="60542" idx="3"/>
          </p:cNvCxnSpPr>
          <p:nvPr/>
        </p:nvCxnSpPr>
        <p:spPr bwMode="auto">
          <a:xfrm flipV="1">
            <a:off x="2263775" y="4168775"/>
            <a:ext cx="1339850" cy="501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48" name="AutoShape 134"/>
          <p:cNvCxnSpPr>
            <a:cxnSpLocks noChangeShapeType="1"/>
            <a:stCxn id="60449" idx="7"/>
            <a:endCxn id="60543" idx="3"/>
          </p:cNvCxnSpPr>
          <p:nvPr/>
        </p:nvCxnSpPr>
        <p:spPr bwMode="auto">
          <a:xfrm flipV="1">
            <a:off x="2263775" y="3330575"/>
            <a:ext cx="1263650" cy="1339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49" name="AutoShape 135"/>
          <p:cNvCxnSpPr>
            <a:cxnSpLocks noChangeShapeType="1"/>
            <a:stCxn id="60449" idx="1"/>
            <a:endCxn id="60425" idx="4"/>
          </p:cNvCxnSpPr>
          <p:nvPr/>
        </p:nvCxnSpPr>
        <p:spPr bwMode="auto">
          <a:xfrm flipH="1" flipV="1">
            <a:off x="1295400" y="3124200"/>
            <a:ext cx="860425" cy="154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50" name="AutoShape 136"/>
          <p:cNvCxnSpPr>
            <a:cxnSpLocks noChangeShapeType="1"/>
            <a:stCxn id="60425" idx="4"/>
            <a:endCxn id="60445" idx="0"/>
          </p:cNvCxnSpPr>
          <p:nvPr/>
        </p:nvCxnSpPr>
        <p:spPr bwMode="auto">
          <a:xfrm>
            <a:off x="1295400" y="3124200"/>
            <a:ext cx="3048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551" name="Oval 137"/>
          <p:cNvSpPr>
            <a:spLocks noChangeArrowheads="1"/>
          </p:cNvSpPr>
          <p:nvPr/>
        </p:nvSpPr>
        <p:spPr bwMode="auto">
          <a:xfrm>
            <a:off x="47244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552" name="Oval 138"/>
          <p:cNvSpPr>
            <a:spLocks noChangeArrowheads="1"/>
          </p:cNvSpPr>
          <p:nvPr/>
        </p:nvSpPr>
        <p:spPr bwMode="auto">
          <a:xfrm>
            <a:off x="47244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553" name="AutoShape 139"/>
          <p:cNvCxnSpPr>
            <a:cxnSpLocks noChangeShapeType="1"/>
            <a:stCxn id="60551" idx="0"/>
            <a:endCxn id="60480" idx="4"/>
          </p:cNvCxnSpPr>
          <p:nvPr/>
        </p:nvCxnSpPr>
        <p:spPr bwMode="auto">
          <a:xfrm flipH="1" flipV="1">
            <a:off x="4267200" y="3810000"/>
            <a:ext cx="5334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54" name="AutoShape 140"/>
          <p:cNvCxnSpPr>
            <a:cxnSpLocks noChangeShapeType="1"/>
            <a:stCxn id="60466" idx="7"/>
            <a:endCxn id="60552" idx="3"/>
          </p:cNvCxnSpPr>
          <p:nvPr/>
        </p:nvCxnSpPr>
        <p:spPr bwMode="auto">
          <a:xfrm flipV="1">
            <a:off x="3787775" y="4549775"/>
            <a:ext cx="958850" cy="730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55" name="AutoShape 141"/>
          <p:cNvCxnSpPr>
            <a:cxnSpLocks noChangeShapeType="1"/>
            <a:stCxn id="60466" idx="7"/>
            <a:endCxn id="60480" idx="3"/>
          </p:cNvCxnSpPr>
          <p:nvPr/>
        </p:nvCxnSpPr>
        <p:spPr bwMode="auto">
          <a:xfrm flipV="1">
            <a:off x="3787775" y="3787775"/>
            <a:ext cx="425450" cy="149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56" name="AutoShape 142"/>
          <p:cNvCxnSpPr>
            <a:cxnSpLocks noChangeShapeType="1"/>
            <a:stCxn id="60466" idx="0"/>
            <a:endCxn id="60542" idx="4"/>
          </p:cNvCxnSpPr>
          <p:nvPr/>
        </p:nvCxnSpPr>
        <p:spPr bwMode="auto">
          <a:xfrm flipH="1" flipV="1">
            <a:off x="3657600" y="4191000"/>
            <a:ext cx="762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57" name="AutoShape 143"/>
          <p:cNvCxnSpPr>
            <a:cxnSpLocks noChangeShapeType="1"/>
            <a:stCxn id="60542" idx="0"/>
            <a:endCxn id="60543" idx="4"/>
          </p:cNvCxnSpPr>
          <p:nvPr/>
        </p:nvCxnSpPr>
        <p:spPr bwMode="auto">
          <a:xfrm flipH="1" flipV="1">
            <a:off x="3581400" y="3352800"/>
            <a:ext cx="762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558" name="Oval 144"/>
          <p:cNvSpPr>
            <a:spLocks noChangeArrowheads="1"/>
          </p:cNvSpPr>
          <p:nvPr/>
        </p:nvSpPr>
        <p:spPr bwMode="auto">
          <a:xfrm>
            <a:off x="25146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559" name="AutoShape 145"/>
          <p:cNvCxnSpPr>
            <a:cxnSpLocks noChangeShapeType="1"/>
            <a:stCxn id="60542" idx="6"/>
            <a:endCxn id="60480" idx="2"/>
          </p:cNvCxnSpPr>
          <p:nvPr/>
        </p:nvCxnSpPr>
        <p:spPr bwMode="auto">
          <a:xfrm flipV="1">
            <a:off x="3733800" y="3733800"/>
            <a:ext cx="457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60" name="AutoShape 146"/>
          <p:cNvCxnSpPr>
            <a:cxnSpLocks noChangeShapeType="1"/>
            <a:stCxn id="60543" idx="6"/>
            <a:endCxn id="60517" idx="2"/>
          </p:cNvCxnSpPr>
          <p:nvPr/>
        </p:nvCxnSpPr>
        <p:spPr bwMode="auto">
          <a:xfrm flipV="1">
            <a:off x="3657600" y="2819400"/>
            <a:ext cx="14478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561" name="Oval 147"/>
          <p:cNvSpPr>
            <a:spLocks noChangeArrowheads="1"/>
          </p:cNvSpPr>
          <p:nvPr/>
        </p:nvSpPr>
        <p:spPr bwMode="auto">
          <a:xfrm>
            <a:off x="5181600" y="1371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562" name="Oval 148"/>
          <p:cNvSpPr>
            <a:spLocks noChangeArrowheads="1"/>
          </p:cNvSpPr>
          <p:nvPr/>
        </p:nvSpPr>
        <p:spPr bwMode="auto">
          <a:xfrm>
            <a:off x="46482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563" name="AutoShape 149"/>
          <p:cNvCxnSpPr>
            <a:cxnSpLocks noChangeShapeType="1"/>
            <a:stCxn id="60561" idx="4"/>
            <a:endCxn id="60517" idx="0"/>
          </p:cNvCxnSpPr>
          <p:nvPr/>
        </p:nvCxnSpPr>
        <p:spPr bwMode="auto">
          <a:xfrm flipH="1">
            <a:off x="5181600" y="1524000"/>
            <a:ext cx="7620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64" name="AutoShape 150"/>
          <p:cNvCxnSpPr>
            <a:cxnSpLocks noChangeShapeType="1"/>
            <a:stCxn id="60561" idx="3"/>
            <a:endCxn id="60562" idx="7"/>
          </p:cNvCxnSpPr>
          <p:nvPr/>
        </p:nvCxnSpPr>
        <p:spPr bwMode="auto">
          <a:xfrm flipH="1">
            <a:off x="4778375" y="1501775"/>
            <a:ext cx="4254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65" name="AutoShape 151"/>
          <p:cNvCxnSpPr>
            <a:cxnSpLocks noChangeShapeType="1"/>
            <a:stCxn id="60562" idx="5"/>
            <a:endCxn id="60517" idx="1"/>
          </p:cNvCxnSpPr>
          <p:nvPr/>
        </p:nvCxnSpPr>
        <p:spPr bwMode="auto">
          <a:xfrm>
            <a:off x="4778375" y="1958975"/>
            <a:ext cx="349250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66" name="AutoShape 152"/>
          <p:cNvCxnSpPr>
            <a:cxnSpLocks noChangeShapeType="1"/>
            <a:stCxn id="60562" idx="3"/>
            <a:endCxn id="60543" idx="0"/>
          </p:cNvCxnSpPr>
          <p:nvPr/>
        </p:nvCxnSpPr>
        <p:spPr bwMode="auto">
          <a:xfrm flipH="1">
            <a:off x="3581400" y="1958975"/>
            <a:ext cx="1089025" cy="1241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67" name="AutoShape 153"/>
          <p:cNvCxnSpPr>
            <a:cxnSpLocks noChangeShapeType="1"/>
            <a:stCxn id="60562" idx="3"/>
            <a:endCxn id="60542" idx="7"/>
          </p:cNvCxnSpPr>
          <p:nvPr/>
        </p:nvCxnSpPr>
        <p:spPr bwMode="auto">
          <a:xfrm flipH="1">
            <a:off x="3711575" y="1958975"/>
            <a:ext cx="958850" cy="2101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68" name="AutoShape 154"/>
          <p:cNvCxnSpPr>
            <a:cxnSpLocks noChangeShapeType="1"/>
            <a:stCxn id="60562" idx="4"/>
            <a:endCxn id="60480" idx="0"/>
          </p:cNvCxnSpPr>
          <p:nvPr/>
        </p:nvCxnSpPr>
        <p:spPr bwMode="auto">
          <a:xfrm flipH="1">
            <a:off x="4267200" y="1981200"/>
            <a:ext cx="457200" cy="167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569" name="Oval 155"/>
          <p:cNvSpPr>
            <a:spLocks noChangeArrowheads="1"/>
          </p:cNvSpPr>
          <p:nvPr/>
        </p:nvSpPr>
        <p:spPr bwMode="auto">
          <a:xfrm>
            <a:off x="32004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570" name="AutoShape 156"/>
          <p:cNvCxnSpPr>
            <a:cxnSpLocks noChangeShapeType="1"/>
            <a:stCxn id="60418" idx="6"/>
            <a:endCxn id="60569" idx="2"/>
          </p:cNvCxnSpPr>
          <p:nvPr/>
        </p:nvCxnSpPr>
        <p:spPr bwMode="auto">
          <a:xfrm flipV="1">
            <a:off x="1524000" y="1905000"/>
            <a:ext cx="1676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71" name="AutoShape 157"/>
          <p:cNvCxnSpPr>
            <a:cxnSpLocks noChangeShapeType="1"/>
            <a:stCxn id="60417" idx="5"/>
            <a:endCxn id="60569" idx="1"/>
          </p:cNvCxnSpPr>
          <p:nvPr/>
        </p:nvCxnSpPr>
        <p:spPr bwMode="auto">
          <a:xfrm>
            <a:off x="2416175" y="1425575"/>
            <a:ext cx="8064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572" name="Oval 158"/>
          <p:cNvSpPr>
            <a:spLocks noChangeArrowheads="1"/>
          </p:cNvSpPr>
          <p:nvPr/>
        </p:nvSpPr>
        <p:spPr bwMode="auto">
          <a:xfrm>
            <a:off x="38100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573" name="AutoShape 159"/>
          <p:cNvCxnSpPr>
            <a:cxnSpLocks noChangeShapeType="1"/>
            <a:stCxn id="60569" idx="6"/>
            <a:endCxn id="60572" idx="1"/>
          </p:cNvCxnSpPr>
          <p:nvPr/>
        </p:nvCxnSpPr>
        <p:spPr bwMode="auto">
          <a:xfrm>
            <a:off x="3352800" y="1905000"/>
            <a:ext cx="479425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74" name="AutoShape 160"/>
          <p:cNvCxnSpPr>
            <a:cxnSpLocks noChangeShapeType="1"/>
            <a:stCxn id="60572" idx="5"/>
            <a:endCxn id="60480" idx="0"/>
          </p:cNvCxnSpPr>
          <p:nvPr/>
        </p:nvCxnSpPr>
        <p:spPr bwMode="auto">
          <a:xfrm>
            <a:off x="3940175" y="2416175"/>
            <a:ext cx="327025" cy="1241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75" name="AutoShape 161"/>
          <p:cNvCxnSpPr>
            <a:cxnSpLocks noChangeShapeType="1"/>
            <a:stCxn id="60569" idx="5"/>
            <a:endCxn id="60480" idx="1"/>
          </p:cNvCxnSpPr>
          <p:nvPr/>
        </p:nvCxnSpPr>
        <p:spPr bwMode="auto">
          <a:xfrm>
            <a:off x="3330575" y="1958975"/>
            <a:ext cx="882650" cy="172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576" name="Oval 162"/>
          <p:cNvSpPr>
            <a:spLocks noChangeArrowheads="1"/>
          </p:cNvSpPr>
          <p:nvPr/>
        </p:nvSpPr>
        <p:spPr bwMode="auto">
          <a:xfrm>
            <a:off x="22860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577" name="Oval 163"/>
          <p:cNvSpPr>
            <a:spLocks noChangeArrowheads="1"/>
          </p:cNvSpPr>
          <p:nvPr/>
        </p:nvSpPr>
        <p:spPr bwMode="auto">
          <a:xfrm>
            <a:off x="28194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578" name="AutoShape 164"/>
          <p:cNvCxnSpPr>
            <a:cxnSpLocks noChangeShapeType="1"/>
            <a:stCxn id="60576" idx="7"/>
            <a:endCxn id="60569" idx="2"/>
          </p:cNvCxnSpPr>
          <p:nvPr/>
        </p:nvCxnSpPr>
        <p:spPr bwMode="auto">
          <a:xfrm flipV="1">
            <a:off x="2416175" y="1905000"/>
            <a:ext cx="784225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79" name="AutoShape 165"/>
          <p:cNvCxnSpPr>
            <a:cxnSpLocks noChangeShapeType="1"/>
            <a:stCxn id="60576" idx="6"/>
            <a:endCxn id="60572" idx="2"/>
          </p:cNvCxnSpPr>
          <p:nvPr/>
        </p:nvCxnSpPr>
        <p:spPr bwMode="auto">
          <a:xfrm>
            <a:off x="2438400" y="2362200"/>
            <a:ext cx="1371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80" name="AutoShape 166"/>
          <p:cNvCxnSpPr>
            <a:cxnSpLocks noChangeShapeType="1"/>
            <a:stCxn id="60576" idx="5"/>
            <a:endCxn id="60577" idx="1"/>
          </p:cNvCxnSpPr>
          <p:nvPr/>
        </p:nvCxnSpPr>
        <p:spPr bwMode="auto">
          <a:xfrm>
            <a:off x="2416175" y="2416175"/>
            <a:ext cx="425450" cy="730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81" name="AutoShape 167"/>
          <p:cNvCxnSpPr>
            <a:cxnSpLocks noChangeShapeType="1"/>
            <a:stCxn id="60576" idx="5"/>
            <a:endCxn id="60543" idx="1"/>
          </p:cNvCxnSpPr>
          <p:nvPr/>
        </p:nvCxnSpPr>
        <p:spPr bwMode="auto">
          <a:xfrm>
            <a:off x="2416175" y="2416175"/>
            <a:ext cx="1111250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582" name="Oval 168"/>
          <p:cNvSpPr>
            <a:spLocks noChangeArrowheads="1"/>
          </p:cNvSpPr>
          <p:nvPr/>
        </p:nvSpPr>
        <p:spPr bwMode="auto">
          <a:xfrm>
            <a:off x="22860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583" name="AutoShape 169"/>
          <p:cNvCxnSpPr>
            <a:cxnSpLocks noChangeShapeType="1"/>
            <a:stCxn id="60576" idx="4"/>
            <a:endCxn id="60582" idx="0"/>
          </p:cNvCxnSpPr>
          <p:nvPr/>
        </p:nvCxnSpPr>
        <p:spPr bwMode="auto">
          <a:xfrm>
            <a:off x="2362200" y="2438400"/>
            <a:ext cx="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84" name="AutoShape 170"/>
          <p:cNvCxnSpPr>
            <a:cxnSpLocks noChangeShapeType="1"/>
            <a:stCxn id="60576" idx="4"/>
            <a:endCxn id="60558" idx="1"/>
          </p:cNvCxnSpPr>
          <p:nvPr/>
        </p:nvCxnSpPr>
        <p:spPr bwMode="auto">
          <a:xfrm>
            <a:off x="2362200" y="2438400"/>
            <a:ext cx="174625" cy="1393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85" name="AutoShape 171"/>
          <p:cNvCxnSpPr>
            <a:cxnSpLocks noChangeShapeType="1"/>
            <a:stCxn id="60552" idx="2"/>
            <a:endCxn id="60542" idx="5"/>
          </p:cNvCxnSpPr>
          <p:nvPr/>
        </p:nvCxnSpPr>
        <p:spPr bwMode="auto">
          <a:xfrm flipH="1" flipV="1">
            <a:off x="3711575" y="4168775"/>
            <a:ext cx="10128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86" name="AutoShape 172"/>
          <p:cNvCxnSpPr>
            <a:cxnSpLocks noChangeShapeType="1"/>
            <a:stCxn id="60552" idx="1"/>
            <a:endCxn id="60543" idx="3"/>
          </p:cNvCxnSpPr>
          <p:nvPr/>
        </p:nvCxnSpPr>
        <p:spPr bwMode="auto">
          <a:xfrm flipH="1" flipV="1">
            <a:off x="3527425" y="3330575"/>
            <a:ext cx="1219200" cy="1111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87" name="AutoShape 173"/>
          <p:cNvCxnSpPr>
            <a:cxnSpLocks noChangeShapeType="1"/>
            <a:stCxn id="60552" idx="1"/>
            <a:endCxn id="60480" idx="5"/>
          </p:cNvCxnSpPr>
          <p:nvPr/>
        </p:nvCxnSpPr>
        <p:spPr bwMode="auto">
          <a:xfrm flipH="1" flipV="1">
            <a:off x="4321175" y="3787775"/>
            <a:ext cx="42545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588" name="Oval 174"/>
          <p:cNvSpPr>
            <a:spLocks noChangeArrowheads="1"/>
          </p:cNvSpPr>
          <p:nvPr/>
        </p:nvSpPr>
        <p:spPr bwMode="auto">
          <a:xfrm>
            <a:off x="5105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589" name="Oval 175"/>
          <p:cNvSpPr>
            <a:spLocks noChangeArrowheads="1"/>
          </p:cNvSpPr>
          <p:nvPr/>
        </p:nvSpPr>
        <p:spPr bwMode="auto">
          <a:xfrm>
            <a:off x="48006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590" name="AutoShape 176"/>
          <p:cNvCxnSpPr>
            <a:cxnSpLocks noChangeShapeType="1"/>
            <a:stCxn id="60480" idx="5"/>
            <a:endCxn id="60588" idx="1"/>
          </p:cNvCxnSpPr>
          <p:nvPr/>
        </p:nvCxnSpPr>
        <p:spPr bwMode="auto">
          <a:xfrm>
            <a:off x="4321175" y="3787775"/>
            <a:ext cx="8064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91" name="AutoShape 177"/>
          <p:cNvCxnSpPr>
            <a:cxnSpLocks noChangeShapeType="1"/>
            <a:stCxn id="60542" idx="5"/>
            <a:endCxn id="60588" idx="2"/>
          </p:cNvCxnSpPr>
          <p:nvPr/>
        </p:nvCxnSpPr>
        <p:spPr bwMode="auto">
          <a:xfrm flipV="1">
            <a:off x="3711575" y="4038600"/>
            <a:ext cx="1393825" cy="130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92" name="AutoShape 178"/>
          <p:cNvCxnSpPr>
            <a:cxnSpLocks noChangeShapeType="1"/>
            <a:stCxn id="60588" idx="3"/>
            <a:endCxn id="60552" idx="0"/>
          </p:cNvCxnSpPr>
          <p:nvPr/>
        </p:nvCxnSpPr>
        <p:spPr bwMode="auto">
          <a:xfrm flipH="1">
            <a:off x="4800600" y="4092575"/>
            <a:ext cx="3270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93" name="AutoShape 179"/>
          <p:cNvCxnSpPr>
            <a:cxnSpLocks noChangeShapeType="1"/>
            <a:stCxn id="60517" idx="4"/>
            <a:endCxn id="60588" idx="0"/>
          </p:cNvCxnSpPr>
          <p:nvPr/>
        </p:nvCxnSpPr>
        <p:spPr bwMode="auto">
          <a:xfrm>
            <a:off x="5181600" y="2895600"/>
            <a:ext cx="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94" name="AutoShape 180"/>
          <p:cNvCxnSpPr>
            <a:cxnSpLocks noChangeShapeType="1"/>
            <a:stCxn id="60552" idx="0"/>
            <a:endCxn id="60517" idx="3"/>
          </p:cNvCxnSpPr>
          <p:nvPr/>
        </p:nvCxnSpPr>
        <p:spPr bwMode="auto">
          <a:xfrm flipV="1">
            <a:off x="4800600" y="2873375"/>
            <a:ext cx="327025" cy="154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95" name="AutoShape 181"/>
          <p:cNvCxnSpPr>
            <a:cxnSpLocks noChangeShapeType="1"/>
            <a:stCxn id="60552" idx="0"/>
            <a:endCxn id="60589" idx="4"/>
          </p:cNvCxnSpPr>
          <p:nvPr/>
        </p:nvCxnSpPr>
        <p:spPr bwMode="auto">
          <a:xfrm flipV="1">
            <a:off x="4800600" y="3276600"/>
            <a:ext cx="76200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96" name="AutoShape 182"/>
          <p:cNvCxnSpPr>
            <a:cxnSpLocks noChangeShapeType="1"/>
            <a:stCxn id="60589" idx="7"/>
            <a:endCxn id="60517" idx="3"/>
          </p:cNvCxnSpPr>
          <p:nvPr/>
        </p:nvCxnSpPr>
        <p:spPr bwMode="auto">
          <a:xfrm flipV="1">
            <a:off x="4930775" y="2873375"/>
            <a:ext cx="1968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97" name="AutoShape 183"/>
          <p:cNvCxnSpPr>
            <a:cxnSpLocks noChangeShapeType="1"/>
            <a:stCxn id="60480" idx="7"/>
            <a:endCxn id="60589" idx="3"/>
          </p:cNvCxnSpPr>
          <p:nvPr/>
        </p:nvCxnSpPr>
        <p:spPr bwMode="auto">
          <a:xfrm flipV="1">
            <a:off x="4321175" y="3254375"/>
            <a:ext cx="5016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98" name="AutoShape 184"/>
          <p:cNvCxnSpPr>
            <a:cxnSpLocks noChangeShapeType="1"/>
            <a:stCxn id="60589" idx="2"/>
            <a:endCxn id="60542" idx="7"/>
          </p:cNvCxnSpPr>
          <p:nvPr/>
        </p:nvCxnSpPr>
        <p:spPr bwMode="auto">
          <a:xfrm flipH="1">
            <a:off x="3711575" y="3200400"/>
            <a:ext cx="1089025" cy="860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599" name="AutoShape 185"/>
          <p:cNvCxnSpPr>
            <a:cxnSpLocks noChangeShapeType="1"/>
            <a:stCxn id="60589" idx="2"/>
            <a:endCxn id="60543" idx="6"/>
          </p:cNvCxnSpPr>
          <p:nvPr/>
        </p:nvCxnSpPr>
        <p:spPr bwMode="auto">
          <a:xfrm flipH="1">
            <a:off x="3657600" y="3200400"/>
            <a:ext cx="11430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00" name="AutoShape 186"/>
          <p:cNvCxnSpPr>
            <a:cxnSpLocks noChangeShapeType="1"/>
            <a:stCxn id="60558" idx="6"/>
            <a:endCxn id="60480" idx="3"/>
          </p:cNvCxnSpPr>
          <p:nvPr/>
        </p:nvCxnSpPr>
        <p:spPr bwMode="auto">
          <a:xfrm flipV="1">
            <a:off x="2667000" y="3787775"/>
            <a:ext cx="15462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01" name="AutoShape 187"/>
          <p:cNvCxnSpPr>
            <a:cxnSpLocks noChangeShapeType="1"/>
            <a:stCxn id="60558" idx="6"/>
            <a:endCxn id="60543" idx="3"/>
          </p:cNvCxnSpPr>
          <p:nvPr/>
        </p:nvCxnSpPr>
        <p:spPr bwMode="auto">
          <a:xfrm flipV="1">
            <a:off x="2667000" y="3330575"/>
            <a:ext cx="8604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02" name="AutoShape 188"/>
          <p:cNvCxnSpPr>
            <a:cxnSpLocks noChangeShapeType="1"/>
            <a:stCxn id="60421" idx="2"/>
            <a:endCxn id="60422" idx="6"/>
          </p:cNvCxnSpPr>
          <p:nvPr/>
        </p:nvCxnSpPr>
        <p:spPr bwMode="auto">
          <a:xfrm flipH="1">
            <a:off x="1219200" y="2590800"/>
            <a:ext cx="1905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03" name="AutoShape 189"/>
          <p:cNvCxnSpPr>
            <a:cxnSpLocks noChangeShapeType="1"/>
            <a:stCxn id="60421" idx="2"/>
            <a:endCxn id="60432" idx="6"/>
          </p:cNvCxnSpPr>
          <p:nvPr/>
        </p:nvCxnSpPr>
        <p:spPr bwMode="auto">
          <a:xfrm flipH="1">
            <a:off x="1905000" y="2590800"/>
            <a:ext cx="12192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04" name="AutoShape 190"/>
          <p:cNvCxnSpPr>
            <a:cxnSpLocks noChangeShapeType="1"/>
            <a:stCxn id="60421" idx="6"/>
            <a:endCxn id="60480" idx="0"/>
          </p:cNvCxnSpPr>
          <p:nvPr/>
        </p:nvCxnSpPr>
        <p:spPr bwMode="auto">
          <a:xfrm>
            <a:off x="3276600" y="2590800"/>
            <a:ext cx="9906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05" name="AutoShape 191"/>
          <p:cNvCxnSpPr>
            <a:cxnSpLocks noChangeShapeType="1"/>
            <a:stCxn id="60421" idx="4"/>
            <a:endCxn id="60543" idx="1"/>
          </p:cNvCxnSpPr>
          <p:nvPr/>
        </p:nvCxnSpPr>
        <p:spPr bwMode="auto">
          <a:xfrm>
            <a:off x="3200400" y="2667000"/>
            <a:ext cx="3270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06" name="AutoShape 192"/>
          <p:cNvCxnSpPr>
            <a:cxnSpLocks noChangeShapeType="1"/>
            <a:stCxn id="60572" idx="3"/>
            <a:endCxn id="60543" idx="0"/>
          </p:cNvCxnSpPr>
          <p:nvPr/>
        </p:nvCxnSpPr>
        <p:spPr bwMode="auto">
          <a:xfrm flipH="1">
            <a:off x="3581400" y="2416175"/>
            <a:ext cx="2508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07" name="AutoShape 193"/>
          <p:cNvCxnSpPr>
            <a:cxnSpLocks noChangeShapeType="1"/>
            <a:stCxn id="60577" idx="0"/>
            <a:endCxn id="60569" idx="4"/>
          </p:cNvCxnSpPr>
          <p:nvPr/>
        </p:nvCxnSpPr>
        <p:spPr bwMode="auto">
          <a:xfrm flipV="1">
            <a:off x="2895600" y="1981200"/>
            <a:ext cx="381000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08" name="AutoShape 194"/>
          <p:cNvCxnSpPr>
            <a:cxnSpLocks noChangeShapeType="1"/>
            <a:stCxn id="60582" idx="7"/>
            <a:endCxn id="60577" idx="3"/>
          </p:cNvCxnSpPr>
          <p:nvPr/>
        </p:nvCxnSpPr>
        <p:spPr bwMode="auto">
          <a:xfrm flipV="1">
            <a:off x="2416175" y="3254375"/>
            <a:ext cx="4254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09" name="AutoShape 195"/>
          <p:cNvCxnSpPr>
            <a:cxnSpLocks noChangeShapeType="1"/>
            <a:stCxn id="60582" idx="1"/>
            <a:endCxn id="60425" idx="5"/>
          </p:cNvCxnSpPr>
          <p:nvPr/>
        </p:nvCxnSpPr>
        <p:spPr bwMode="auto">
          <a:xfrm flipH="1" flipV="1">
            <a:off x="1349375" y="3101975"/>
            <a:ext cx="9588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10" name="AutoShape 196"/>
          <p:cNvCxnSpPr>
            <a:cxnSpLocks noChangeShapeType="1"/>
            <a:stCxn id="60445" idx="7"/>
            <a:endCxn id="60582" idx="2"/>
          </p:cNvCxnSpPr>
          <p:nvPr/>
        </p:nvCxnSpPr>
        <p:spPr bwMode="auto">
          <a:xfrm flipV="1">
            <a:off x="1654175" y="3505200"/>
            <a:ext cx="631825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11" name="AutoShape 197"/>
          <p:cNvCxnSpPr>
            <a:cxnSpLocks noChangeShapeType="1"/>
            <a:stCxn id="60582" idx="4"/>
            <a:endCxn id="60449" idx="0"/>
          </p:cNvCxnSpPr>
          <p:nvPr/>
        </p:nvCxnSpPr>
        <p:spPr bwMode="auto">
          <a:xfrm flipH="1">
            <a:off x="2209800" y="3581400"/>
            <a:ext cx="1524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12" name="AutoShape 198"/>
          <p:cNvCxnSpPr>
            <a:cxnSpLocks noChangeShapeType="1"/>
            <a:stCxn id="60582" idx="7"/>
            <a:endCxn id="60543" idx="2"/>
          </p:cNvCxnSpPr>
          <p:nvPr/>
        </p:nvCxnSpPr>
        <p:spPr bwMode="auto">
          <a:xfrm flipV="1">
            <a:off x="2416175" y="3276600"/>
            <a:ext cx="1089025" cy="174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13" name="AutoShape 199"/>
          <p:cNvCxnSpPr>
            <a:cxnSpLocks noChangeShapeType="1"/>
            <a:stCxn id="60582" idx="6"/>
            <a:endCxn id="60480" idx="2"/>
          </p:cNvCxnSpPr>
          <p:nvPr/>
        </p:nvCxnSpPr>
        <p:spPr bwMode="auto">
          <a:xfrm>
            <a:off x="2438400" y="3505200"/>
            <a:ext cx="17526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14" name="AutoShape 200"/>
          <p:cNvCxnSpPr>
            <a:cxnSpLocks noChangeShapeType="1"/>
            <a:stCxn id="60582" idx="0"/>
            <a:endCxn id="60569" idx="3"/>
          </p:cNvCxnSpPr>
          <p:nvPr/>
        </p:nvCxnSpPr>
        <p:spPr bwMode="auto">
          <a:xfrm flipV="1">
            <a:off x="2362200" y="1958975"/>
            <a:ext cx="860425" cy="147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15" name="AutoShape 201"/>
          <p:cNvCxnSpPr>
            <a:cxnSpLocks noChangeShapeType="1"/>
            <a:stCxn id="60582" idx="0"/>
            <a:endCxn id="60572" idx="2"/>
          </p:cNvCxnSpPr>
          <p:nvPr/>
        </p:nvCxnSpPr>
        <p:spPr bwMode="auto">
          <a:xfrm flipV="1">
            <a:off x="2362200" y="2362200"/>
            <a:ext cx="14478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16" name="AutoShape 202"/>
          <p:cNvCxnSpPr>
            <a:cxnSpLocks noChangeShapeType="1"/>
            <a:stCxn id="60577" idx="7"/>
            <a:endCxn id="60572" idx="3"/>
          </p:cNvCxnSpPr>
          <p:nvPr/>
        </p:nvCxnSpPr>
        <p:spPr bwMode="auto">
          <a:xfrm flipV="1">
            <a:off x="2949575" y="2416175"/>
            <a:ext cx="882650" cy="730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17" name="AutoShape 203"/>
          <p:cNvCxnSpPr>
            <a:cxnSpLocks noChangeShapeType="1"/>
            <a:stCxn id="60419" idx="5"/>
            <a:endCxn id="60577" idx="1"/>
          </p:cNvCxnSpPr>
          <p:nvPr/>
        </p:nvCxnSpPr>
        <p:spPr bwMode="auto">
          <a:xfrm>
            <a:off x="2416175" y="1806575"/>
            <a:ext cx="425450" cy="1339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18" name="AutoShape 204"/>
          <p:cNvCxnSpPr>
            <a:cxnSpLocks noChangeShapeType="1"/>
            <a:stCxn id="60425" idx="7"/>
            <a:endCxn id="60432" idx="3"/>
          </p:cNvCxnSpPr>
          <p:nvPr/>
        </p:nvCxnSpPr>
        <p:spPr bwMode="auto">
          <a:xfrm flipV="1">
            <a:off x="1349375" y="2949575"/>
            <a:ext cx="425450" cy="44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19" name="AutoShape 205"/>
          <p:cNvCxnSpPr>
            <a:cxnSpLocks noChangeShapeType="1"/>
            <a:stCxn id="60432" idx="1"/>
            <a:endCxn id="60422" idx="5"/>
          </p:cNvCxnSpPr>
          <p:nvPr/>
        </p:nvCxnSpPr>
        <p:spPr bwMode="auto">
          <a:xfrm flipH="1" flipV="1">
            <a:off x="1196975" y="2644775"/>
            <a:ext cx="5778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20" name="AutoShape 206"/>
          <p:cNvCxnSpPr>
            <a:cxnSpLocks noChangeShapeType="1"/>
            <a:stCxn id="60432" idx="5"/>
            <a:endCxn id="60543" idx="2"/>
          </p:cNvCxnSpPr>
          <p:nvPr/>
        </p:nvCxnSpPr>
        <p:spPr bwMode="auto">
          <a:xfrm>
            <a:off x="1882775" y="2949575"/>
            <a:ext cx="16224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21" name="AutoShape 207"/>
          <p:cNvCxnSpPr>
            <a:cxnSpLocks noChangeShapeType="1"/>
            <a:stCxn id="60558" idx="0"/>
            <a:endCxn id="60577" idx="3"/>
          </p:cNvCxnSpPr>
          <p:nvPr/>
        </p:nvCxnSpPr>
        <p:spPr bwMode="auto">
          <a:xfrm flipV="1">
            <a:off x="2590800" y="3254375"/>
            <a:ext cx="2508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22" name="AutoShape 208"/>
          <p:cNvCxnSpPr>
            <a:cxnSpLocks noChangeShapeType="1"/>
            <a:stCxn id="60434" idx="6"/>
            <a:endCxn id="60480" idx="1"/>
          </p:cNvCxnSpPr>
          <p:nvPr/>
        </p:nvCxnSpPr>
        <p:spPr bwMode="auto">
          <a:xfrm>
            <a:off x="1981200" y="3657600"/>
            <a:ext cx="2232025" cy="2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23" name="AutoShape 209"/>
          <p:cNvCxnSpPr>
            <a:cxnSpLocks noChangeShapeType="1"/>
            <a:stCxn id="60517" idx="2"/>
            <a:endCxn id="60480" idx="7"/>
          </p:cNvCxnSpPr>
          <p:nvPr/>
        </p:nvCxnSpPr>
        <p:spPr bwMode="auto">
          <a:xfrm flipH="1">
            <a:off x="4321175" y="2819400"/>
            <a:ext cx="784225" cy="860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24" name="AutoShape 210"/>
          <p:cNvCxnSpPr>
            <a:cxnSpLocks noChangeShapeType="1"/>
            <a:stCxn id="60542" idx="0"/>
            <a:endCxn id="60517" idx="2"/>
          </p:cNvCxnSpPr>
          <p:nvPr/>
        </p:nvCxnSpPr>
        <p:spPr bwMode="auto">
          <a:xfrm flipV="1">
            <a:off x="3657600" y="2819400"/>
            <a:ext cx="144780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25" name="AutoShape 211"/>
          <p:cNvCxnSpPr>
            <a:cxnSpLocks noChangeShapeType="1"/>
            <a:stCxn id="60445" idx="6"/>
            <a:endCxn id="60542" idx="2"/>
          </p:cNvCxnSpPr>
          <p:nvPr/>
        </p:nvCxnSpPr>
        <p:spPr bwMode="auto">
          <a:xfrm flipV="1">
            <a:off x="1676400" y="4114800"/>
            <a:ext cx="19050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26" name="AutoShape 212"/>
          <p:cNvCxnSpPr>
            <a:cxnSpLocks noChangeShapeType="1"/>
            <a:stCxn id="60445" idx="7"/>
            <a:endCxn id="60543" idx="2"/>
          </p:cNvCxnSpPr>
          <p:nvPr/>
        </p:nvCxnSpPr>
        <p:spPr bwMode="auto">
          <a:xfrm flipV="1">
            <a:off x="1654175" y="3276600"/>
            <a:ext cx="1851025" cy="860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27" name="AutoShape 213"/>
          <p:cNvCxnSpPr>
            <a:cxnSpLocks noChangeShapeType="1"/>
            <a:stCxn id="60569" idx="4"/>
            <a:endCxn id="60543" idx="1"/>
          </p:cNvCxnSpPr>
          <p:nvPr/>
        </p:nvCxnSpPr>
        <p:spPr bwMode="auto">
          <a:xfrm>
            <a:off x="3276600" y="1981200"/>
            <a:ext cx="250825" cy="1241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28" name="AutoShape 214"/>
          <p:cNvCxnSpPr>
            <a:cxnSpLocks noChangeShapeType="1"/>
            <a:stCxn id="60543" idx="6"/>
            <a:endCxn id="60480" idx="1"/>
          </p:cNvCxnSpPr>
          <p:nvPr/>
        </p:nvCxnSpPr>
        <p:spPr bwMode="auto">
          <a:xfrm>
            <a:off x="3657600" y="3276600"/>
            <a:ext cx="555625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29" name="AutoShape 215"/>
          <p:cNvCxnSpPr>
            <a:cxnSpLocks noChangeShapeType="1"/>
            <a:stCxn id="60543" idx="1"/>
            <a:endCxn id="60577" idx="5"/>
          </p:cNvCxnSpPr>
          <p:nvPr/>
        </p:nvCxnSpPr>
        <p:spPr bwMode="auto">
          <a:xfrm flipH="1">
            <a:off x="2949575" y="3222625"/>
            <a:ext cx="577850" cy="31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30" name="AutoShape 216"/>
          <p:cNvCxnSpPr>
            <a:cxnSpLocks noChangeShapeType="1"/>
            <a:stCxn id="60577" idx="5"/>
            <a:endCxn id="60542" idx="1"/>
          </p:cNvCxnSpPr>
          <p:nvPr/>
        </p:nvCxnSpPr>
        <p:spPr bwMode="auto">
          <a:xfrm>
            <a:off x="2949575" y="3254375"/>
            <a:ext cx="654050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631" name="AutoShape 217"/>
          <p:cNvCxnSpPr>
            <a:cxnSpLocks noChangeShapeType="1"/>
            <a:stCxn id="60577" idx="6"/>
            <a:endCxn id="60480" idx="1"/>
          </p:cNvCxnSpPr>
          <p:nvPr/>
        </p:nvCxnSpPr>
        <p:spPr bwMode="auto">
          <a:xfrm>
            <a:off x="2971800" y="3200400"/>
            <a:ext cx="1241425" cy="479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Oval 3"/>
          <p:cNvSpPr>
            <a:spLocks noChangeArrowheads="1"/>
          </p:cNvSpPr>
          <p:nvPr/>
        </p:nvSpPr>
        <p:spPr bwMode="auto">
          <a:xfrm>
            <a:off x="2286000" y="1295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0" name="Oval 4"/>
          <p:cNvSpPr>
            <a:spLocks noChangeArrowheads="1"/>
          </p:cNvSpPr>
          <p:nvPr/>
        </p:nvSpPr>
        <p:spPr bwMode="auto">
          <a:xfrm>
            <a:off x="13716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Oval 5"/>
          <p:cNvSpPr>
            <a:spLocks noChangeArrowheads="1"/>
          </p:cNvSpPr>
          <p:nvPr/>
        </p:nvSpPr>
        <p:spPr bwMode="auto">
          <a:xfrm>
            <a:off x="22860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8372" name="AutoShape 6"/>
          <p:cNvCxnSpPr>
            <a:cxnSpLocks noChangeShapeType="1"/>
            <a:stCxn id="58369" idx="3"/>
            <a:endCxn id="58370" idx="6"/>
          </p:cNvCxnSpPr>
          <p:nvPr/>
        </p:nvCxnSpPr>
        <p:spPr bwMode="auto">
          <a:xfrm flipH="1">
            <a:off x="1524000" y="1425575"/>
            <a:ext cx="7842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8373" name="Oval 7"/>
          <p:cNvSpPr>
            <a:spLocks noChangeArrowheads="1"/>
          </p:cNvSpPr>
          <p:nvPr/>
        </p:nvSpPr>
        <p:spPr bwMode="auto">
          <a:xfrm>
            <a:off x="31242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066800" y="2514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" name="AutoShape 9"/>
          <p:cNvCxnSpPr>
            <a:cxnSpLocks noChangeShapeType="1"/>
            <a:stCxn id="58370" idx="4"/>
            <a:endCxn id="9" idx="0"/>
          </p:cNvCxnSpPr>
          <p:nvPr/>
        </p:nvCxnSpPr>
        <p:spPr bwMode="auto">
          <a:xfrm flipH="1">
            <a:off x="1143000" y="2057400"/>
            <a:ext cx="3048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AutoShape 10"/>
          <p:cNvCxnSpPr>
            <a:cxnSpLocks noChangeShapeType="1"/>
            <a:stCxn id="58369" idx="3"/>
            <a:endCxn id="9" idx="0"/>
          </p:cNvCxnSpPr>
          <p:nvPr/>
        </p:nvCxnSpPr>
        <p:spPr bwMode="auto">
          <a:xfrm flipH="1">
            <a:off x="1143000" y="1425575"/>
            <a:ext cx="1165225" cy="1089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8377" name="Oval 11"/>
          <p:cNvSpPr>
            <a:spLocks noChangeArrowheads="1"/>
          </p:cNvSpPr>
          <p:nvPr/>
        </p:nvSpPr>
        <p:spPr bwMode="auto">
          <a:xfrm>
            <a:off x="12192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Oval 12"/>
          <p:cNvSpPr>
            <a:spLocks noChangeArrowheads="1"/>
          </p:cNvSpPr>
          <p:nvPr/>
        </p:nvSpPr>
        <p:spPr bwMode="auto">
          <a:xfrm>
            <a:off x="6096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Oval 13"/>
          <p:cNvSpPr>
            <a:spLocks noChangeArrowheads="1"/>
          </p:cNvSpPr>
          <p:nvPr/>
        </p:nvSpPr>
        <p:spPr bwMode="auto">
          <a:xfrm>
            <a:off x="3810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Oval 14"/>
          <p:cNvSpPr>
            <a:spLocks noChangeArrowheads="1"/>
          </p:cNvSpPr>
          <p:nvPr/>
        </p:nvSpPr>
        <p:spPr bwMode="auto">
          <a:xfrm>
            <a:off x="2286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Oval 15"/>
          <p:cNvSpPr>
            <a:spLocks noChangeArrowheads="1"/>
          </p:cNvSpPr>
          <p:nvPr/>
        </p:nvSpPr>
        <p:spPr bwMode="auto">
          <a:xfrm>
            <a:off x="3048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8382" name="AutoShape 16"/>
          <p:cNvCxnSpPr>
            <a:cxnSpLocks noChangeShapeType="1"/>
            <a:stCxn id="58370" idx="4"/>
            <a:endCxn id="58377" idx="0"/>
          </p:cNvCxnSpPr>
          <p:nvPr/>
        </p:nvCxnSpPr>
        <p:spPr bwMode="auto">
          <a:xfrm flipH="1">
            <a:off x="1295400" y="2057400"/>
            <a:ext cx="1524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" name="AutoShape 17"/>
          <p:cNvCxnSpPr>
            <a:cxnSpLocks noChangeShapeType="1"/>
            <a:stCxn id="9" idx="2"/>
            <a:endCxn id="58378" idx="7"/>
          </p:cNvCxnSpPr>
          <p:nvPr/>
        </p:nvCxnSpPr>
        <p:spPr bwMode="auto">
          <a:xfrm flipH="1">
            <a:off x="739775" y="2590800"/>
            <a:ext cx="327025" cy="2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1752600" y="2819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" name="AutoShape 19"/>
          <p:cNvCxnSpPr>
            <a:cxnSpLocks noChangeShapeType="1"/>
            <a:stCxn id="58378" idx="6"/>
            <a:endCxn id="19" idx="2"/>
          </p:cNvCxnSpPr>
          <p:nvPr/>
        </p:nvCxnSpPr>
        <p:spPr bwMode="auto">
          <a:xfrm>
            <a:off x="762000" y="2667000"/>
            <a:ext cx="9906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1828800" y="3581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" name="AutoShape 21"/>
          <p:cNvCxnSpPr>
            <a:cxnSpLocks noChangeShapeType="1"/>
            <a:stCxn id="58378" idx="4"/>
            <a:endCxn id="21" idx="1"/>
          </p:cNvCxnSpPr>
          <p:nvPr/>
        </p:nvCxnSpPr>
        <p:spPr bwMode="auto">
          <a:xfrm>
            <a:off x="685800" y="2743200"/>
            <a:ext cx="1165225" cy="860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" name="AutoShape 22"/>
          <p:cNvCxnSpPr>
            <a:cxnSpLocks noChangeShapeType="1"/>
            <a:stCxn id="19" idx="3"/>
            <a:endCxn id="21" idx="0"/>
          </p:cNvCxnSpPr>
          <p:nvPr/>
        </p:nvCxnSpPr>
        <p:spPr bwMode="auto">
          <a:xfrm>
            <a:off x="1774825" y="2949575"/>
            <a:ext cx="130175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" name="AutoShape 23"/>
          <p:cNvCxnSpPr>
            <a:cxnSpLocks noChangeShapeType="1"/>
            <a:stCxn id="58371" idx="4"/>
            <a:endCxn id="19" idx="0"/>
          </p:cNvCxnSpPr>
          <p:nvPr/>
        </p:nvCxnSpPr>
        <p:spPr bwMode="auto">
          <a:xfrm flipH="1">
            <a:off x="1828800" y="1828800"/>
            <a:ext cx="5334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8390" name="Oval 24"/>
          <p:cNvSpPr>
            <a:spLocks noChangeArrowheads="1"/>
          </p:cNvSpPr>
          <p:nvPr/>
        </p:nvSpPr>
        <p:spPr bwMode="auto">
          <a:xfrm>
            <a:off x="7620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8391" name="AutoShape 25"/>
          <p:cNvCxnSpPr>
            <a:cxnSpLocks noChangeShapeType="1"/>
            <a:stCxn id="58379" idx="4"/>
            <a:endCxn id="58390" idx="1"/>
          </p:cNvCxnSpPr>
          <p:nvPr/>
        </p:nvCxnSpPr>
        <p:spPr bwMode="auto">
          <a:xfrm>
            <a:off x="457200" y="3276600"/>
            <a:ext cx="327025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" name="AutoShape 26"/>
          <p:cNvCxnSpPr>
            <a:cxnSpLocks noChangeShapeType="1"/>
            <a:stCxn id="58379" idx="6"/>
            <a:endCxn id="21" idx="2"/>
          </p:cNvCxnSpPr>
          <p:nvPr/>
        </p:nvCxnSpPr>
        <p:spPr bwMode="auto">
          <a:xfrm>
            <a:off x="533400" y="3200400"/>
            <a:ext cx="12954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3" name="AutoShape 27"/>
          <p:cNvCxnSpPr>
            <a:cxnSpLocks noChangeShapeType="1"/>
            <a:stCxn id="58379" idx="4"/>
            <a:endCxn id="58380" idx="0"/>
          </p:cNvCxnSpPr>
          <p:nvPr/>
        </p:nvCxnSpPr>
        <p:spPr bwMode="auto">
          <a:xfrm flipH="1">
            <a:off x="304800" y="3276600"/>
            <a:ext cx="152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" name="AutoShape 28"/>
          <p:cNvCxnSpPr>
            <a:cxnSpLocks noChangeShapeType="1"/>
            <a:stCxn id="58380" idx="6"/>
            <a:endCxn id="21" idx="2"/>
          </p:cNvCxnSpPr>
          <p:nvPr/>
        </p:nvCxnSpPr>
        <p:spPr bwMode="auto">
          <a:xfrm>
            <a:off x="381000" y="3657600"/>
            <a:ext cx="1447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5" name="AutoShape 29"/>
          <p:cNvCxnSpPr>
            <a:cxnSpLocks noChangeShapeType="1"/>
            <a:stCxn id="58380" idx="6"/>
            <a:endCxn id="58390" idx="1"/>
          </p:cNvCxnSpPr>
          <p:nvPr/>
        </p:nvCxnSpPr>
        <p:spPr bwMode="auto">
          <a:xfrm>
            <a:off x="381000" y="3657600"/>
            <a:ext cx="4032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" name="AutoShape 30"/>
          <p:cNvCxnSpPr>
            <a:cxnSpLocks noChangeShapeType="1"/>
            <a:stCxn id="58390" idx="7"/>
            <a:endCxn id="21" idx="2"/>
          </p:cNvCxnSpPr>
          <p:nvPr/>
        </p:nvCxnSpPr>
        <p:spPr bwMode="auto">
          <a:xfrm flipV="1">
            <a:off x="892175" y="3657600"/>
            <a:ext cx="9366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1524000" y="4114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" name="AutoShape 32"/>
          <p:cNvCxnSpPr>
            <a:cxnSpLocks noChangeShapeType="1"/>
            <a:stCxn id="58390" idx="6"/>
            <a:endCxn id="32" idx="1"/>
          </p:cNvCxnSpPr>
          <p:nvPr/>
        </p:nvCxnSpPr>
        <p:spPr bwMode="auto">
          <a:xfrm>
            <a:off x="914400" y="3962400"/>
            <a:ext cx="631825" cy="174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8399" name="Oval 33"/>
          <p:cNvSpPr>
            <a:spLocks noChangeArrowheads="1"/>
          </p:cNvSpPr>
          <p:nvPr/>
        </p:nvSpPr>
        <p:spPr bwMode="auto">
          <a:xfrm>
            <a:off x="10668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8400" name="AutoShape 34"/>
          <p:cNvCxnSpPr>
            <a:cxnSpLocks noChangeShapeType="1"/>
            <a:stCxn id="58390" idx="5"/>
            <a:endCxn id="58399" idx="0"/>
          </p:cNvCxnSpPr>
          <p:nvPr/>
        </p:nvCxnSpPr>
        <p:spPr bwMode="auto">
          <a:xfrm>
            <a:off x="892175" y="4016375"/>
            <a:ext cx="250825" cy="479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2133600" y="4648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36"/>
          <p:cNvCxnSpPr>
            <a:cxnSpLocks noChangeShapeType="1"/>
            <a:stCxn id="58390" idx="5"/>
            <a:endCxn id="36" idx="1"/>
          </p:cNvCxnSpPr>
          <p:nvPr/>
        </p:nvCxnSpPr>
        <p:spPr bwMode="auto">
          <a:xfrm>
            <a:off x="892175" y="4016375"/>
            <a:ext cx="126365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" name="AutoShape 37"/>
          <p:cNvCxnSpPr>
            <a:cxnSpLocks noChangeShapeType="1"/>
            <a:stCxn id="58381" idx="6"/>
            <a:endCxn id="21" idx="2"/>
          </p:cNvCxnSpPr>
          <p:nvPr/>
        </p:nvCxnSpPr>
        <p:spPr bwMode="auto">
          <a:xfrm flipV="1">
            <a:off x="457200" y="3657600"/>
            <a:ext cx="13716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" name="AutoShape 38"/>
          <p:cNvCxnSpPr>
            <a:cxnSpLocks noChangeShapeType="1"/>
            <a:stCxn id="58399" idx="0"/>
            <a:endCxn id="21" idx="3"/>
          </p:cNvCxnSpPr>
          <p:nvPr/>
        </p:nvCxnSpPr>
        <p:spPr bwMode="auto">
          <a:xfrm flipV="1">
            <a:off x="1143000" y="3711575"/>
            <a:ext cx="7080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39"/>
          <p:cNvCxnSpPr>
            <a:cxnSpLocks noChangeShapeType="1"/>
            <a:stCxn id="58399" idx="7"/>
            <a:endCxn id="32" idx="3"/>
          </p:cNvCxnSpPr>
          <p:nvPr/>
        </p:nvCxnSpPr>
        <p:spPr bwMode="auto">
          <a:xfrm flipV="1">
            <a:off x="1196975" y="4244975"/>
            <a:ext cx="3492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40"/>
          <p:cNvCxnSpPr>
            <a:cxnSpLocks noChangeShapeType="1"/>
            <a:stCxn id="58399" idx="6"/>
            <a:endCxn id="36" idx="1"/>
          </p:cNvCxnSpPr>
          <p:nvPr/>
        </p:nvCxnSpPr>
        <p:spPr bwMode="auto">
          <a:xfrm>
            <a:off x="1219200" y="4572000"/>
            <a:ext cx="9366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8407" name="Oval 41"/>
          <p:cNvSpPr>
            <a:spLocks noChangeArrowheads="1"/>
          </p:cNvSpPr>
          <p:nvPr/>
        </p:nvSpPr>
        <p:spPr bwMode="auto">
          <a:xfrm>
            <a:off x="609600" y="5181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8" name="Oval 42"/>
          <p:cNvSpPr>
            <a:spLocks noChangeArrowheads="1"/>
          </p:cNvSpPr>
          <p:nvPr/>
        </p:nvSpPr>
        <p:spPr bwMode="auto">
          <a:xfrm>
            <a:off x="9144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1752600" y="5867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" name="AutoShape 44"/>
          <p:cNvCxnSpPr>
            <a:cxnSpLocks noChangeShapeType="1"/>
            <a:stCxn id="58407" idx="7"/>
            <a:endCxn id="36" idx="2"/>
          </p:cNvCxnSpPr>
          <p:nvPr/>
        </p:nvCxnSpPr>
        <p:spPr bwMode="auto">
          <a:xfrm flipV="1">
            <a:off x="739775" y="4724400"/>
            <a:ext cx="1393825" cy="479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" name="AutoShape 45"/>
          <p:cNvCxnSpPr>
            <a:cxnSpLocks noChangeShapeType="1"/>
            <a:stCxn id="58407" idx="6"/>
            <a:endCxn id="44" idx="0"/>
          </p:cNvCxnSpPr>
          <p:nvPr/>
        </p:nvCxnSpPr>
        <p:spPr bwMode="auto">
          <a:xfrm>
            <a:off x="762000" y="5257800"/>
            <a:ext cx="10668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" name="AutoShape 46"/>
          <p:cNvCxnSpPr>
            <a:cxnSpLocks noChangeShapeType="1"/>
            <a:stCxn id="44" idx="2"/>
            <a:endCxn id="58408" idx="6"/>
          </p:cNvCxnSpPr>
          <p:nvPr/>
        </p:nvCxnSpPr>
        <p:spPr bwMode="auto">
          <a:xfrm flipH="1" flipV="1">
            <a:off x="1066800" y="5791200"/>
            <a:ext cx="6858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8" name="AutoShape 47"/>
          <p:cNvCxnSpPr>
            <a:cxnSpLocks noChangeShapeType="1"/>
            <a:stCxn id="58408" idx="7"/>
            <a:endCxn id="36" idx="2"/>
          </p:cNvCxnSpPr>
          <p:nvPr/>
        </p:nvCxnSpPr>
        <p:spPr bwMode="auto">
          <a:xfrm flipV="1">
            <a:off x="1044575" y="4724400"/>
            <a:ext cx="1089025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9" name="AutoShape 48"/>
          <p:cNvCxnSpPr>
            <a:cxnSpLocks noChangeShapeType="1"/>
            <a:stCxn id="44" idx="0"/>
            <a:endCxn id="36" idx="3"/>
          </p:cNvCxnSpPr>
          <p:nvPr/>
        </p:nvCxnSpPr>
        <p:spPr bwMode="auto">
          <a:xfrm flipV="1">
            <a:off x="1828800" y="4778375"/>
            <a:ext cx="327025" cy="1089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8415" name="Oval 49"/>
          <p:cNvSpPr>
            <a:spLocks noChangeArrowheads="1"/>
          </p:cNvSpPr>
          <p:nvPr/>
        </p:nvSpPr>
        <p:spPr bwMode="auto">
          <a:xfrm>
            <a:off x="2819400" y="502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" name="AutoShape 50"/>
          <p:cNvCxnSpPr>
            <a:cxnSpLocks noChangeShapeType="1"/>
            <a:stCxn id="44" idx="7"/>
            <a:endCxn id="58415" idx="2"/>
          </p:cNvCxnSpPr>
          <p:nvPr/>
        </p:nvCxnSpPr>
        <p:spPr bwMode="auto">
          <a:xfrm flipV="1">
            <a:off x="1882775" y="5105400"/>
            <a:ext cx="9366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8417" name="Oval 52"/>
          <p:cNvSpPr>
            <a:spLocks noChangeArrowheads="1"/>
          </p:cNvSpPr>
          <p:nvPr/>
        </p:nvSpPr>
        <p:spPr bwMode="auto">
          <a:xfrm>
            <a:off x="36576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8418" name="AutoShape 53"/>
          <p:cNvCxnSpPr>
            <a:cxnSpLocks noChangeShapeType="1"/>
            <a:endCxn id="58417" idx="4"/>
          </p:cNvCxnSpPr>
          <p:nvPr/>
        </p:nvCxnSpPr>
        <p:spPr bwMode="auto">
          <a:xfrm flipV="1">
            <a:off x="3505200" y="5410200"/>
            <a:ext cx="2286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" name="AutoShape 54"/>
          <p:cNvCxnSpPr>
            <a:cxnSpLocks noChangeShapeType="1"/>
            <a:stCxn id="36" idx="6"/>
            <a:endCxn id="58415" idx="1"/>
          </p:cNvCxnSpPr>
          <p:nvPr/>
        </p:nvCxnSpPr>
        <p:spPr bwMode="auto">
          <a:xfrm>
            <a:off x="2286000" y="4724400"/>
            <a:ext cx="5556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" name="AutoShape 55"/>
          <p:cNvCxnSpPr>
            <a:cxnSpLocks noChangeShapeType="1"/>
            <a:stCxn id="21" idx="4"/>
            <a:endCxn id="32" idx="0"/>
          </p:cNvCxnSpPr>
          <p:nvPr/>
        </p:nvCxnSpPr>
        <p:spPr bwMode="auto">
          <a:xfrm flipH="1">
            <a:off x="1600200" y="3733800"/>
            <a:ext cx="3048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" name="AutoShape 56"/>
          <p:cNvCxnSpPr>
            <a:cxnSpLocks noChangeShapeType="1"/>
            <a:stCxn id="21" idx="5"/>
            <a:endCxn id="36" idx="0"/>
          </p:cNvCxnSpPr>
          <p:nvPr/>
        </p:nvCxnSpPr>
        <p:spPr bwMode="auto">
          <a:xfrm>
            <a:off x="1958975" y="3711575"/>
            <a:ext cx="250825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7" name="AutoShape 57"/>
          <p:cNvCxnSpPr>
            <a:cxnSpLocks noChangeShapeType="1"/>
            <a:stCxn id="32" idx="5"/>
            <a:endCxn id="36" idx="1"/>
          </p:cNvCxnSpPr>
          <p:nvPr/>
        </p:nvCxnSpPr>
        <p:spPr bwMode="auto">
          <a:xfrm>
            <a:off x="1654175" y="4244975"/>
            <a:ext cx="5016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8" name="Oval 58"/>
          <p:cNvSpPr>
            <a:spLocks noChangeArrowheads="1"/>
          </p:cNvSpPr>
          <p:nvPr/>
        </p:nvSpPr>
        <p:spPr bwMode="auto">
          <a:xfrm>
            <a:off x="5334000" y="4724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24" name="Oval 59"/>
          <p:cNvSpPr>
            <a:spLocks noChangeArrowheads="1"/>
          </p:cNvSpPr>
          <p:nvPr/>
        </p:nvSpPr>
        <p:spPr bwMode="auto">
          <a:xfrm>
            <a:off x="4495800" y="624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25" name="Oval 60"/>
          <p:cNvSpPr>
            <a:spLocks noChangeArrowheads="1"/>
          </p:cNvSpPr>
          <p:nvPr/>
        </p:nvSpPr>
        <p:spPr bwMode="auto">
          <a:xfrm>
            <a:off x="5181600" y="624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26" name="Oval 61"/>
          <p:cNvSpPr>
            <a:spLocks noChangeArrowheads="1"/>
          </p:cNvSpPr>
          <p:nvPr/>
        </p:nvSpPr>
        <p:spPr bwMode="auto">
          <a:xfrm>
            <a:off x="5791200" y="624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27" name="Oval 62"/>
          <p:cNvSpPr>
            <a:spLocks noChangeArrowheads="1"/>
          </p:cNvSpPr>
          <p:nvPr/>
        </p:nvSpPr>
        <p:spPr bwMode="auto">
          <a:xfrm>
            <a:off x="6400800" y="601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63"/>
          <p:cNvSpPr>
            <a:spLocks noChangeArrowheads="1"/>
          </p:cNvSpPr>
          <p:nvPr/>
        </p:nvSpPr>
        <p:spPr bwMode="auto">
          <a:xfrm>
            <a:off x="7467600" y="6248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29" name="Oval 64"/>
          <p:cNvSpPr>
            <a:spLocks noChangeArrowheads="1"/>
          </p:cNvSpPr>
          <p:nvPr/>
        </p:nvSpPr>
        <p:spPr bwMode="auto">
          <a:xfrm>
            <a:off x="6705600" y="5105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30" name="Oval 65"/>
          <p:cNvSpPr>
            <a:spLocks noChangeArrowheads="1"/>
          </p:cNvSpPr>
          <p:nvPr/>
        </p:nvSpPr>
        <p:spPr bwMode="auto">
          <a:xfrm>
            <a:off x="7239000" y="5562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66"/>
          <p:cNvSpPr>
            <a:spLocks noChangeArrowheads="1"/>
          </p:cNvSpPr>
          <p:nvPr/>
        </p:nvSpPr>
        <p:spPr bwMode="auto">
          <a:xfrm>
            <a:off x="4191000" y="3657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7" name="AutoShape 67"/>
          <p:cNvCxnSpPr>
            <a:cxnSpLocks noChangeShapeType="1"/>
            <a:stCxn id="58" idx="3"/>
            <a:endCxn id="58424" idx="0"/>
          </p:cNvCxnSpPr>
          <p:nvPr/>
        </p:nvCxnSpPr>
        <p:spPr bwMode="auto">
          <a:xfrm flipH="1">
            <a:off x="4572000" y="4854575"/>
            <a:ext cx="784225" cy="1393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8" name="AutoShape 68"/>
          <p:cNvCxnSpPr>
            <a:cxnSpLocks noChangeShapeType="1"/>
            <a:stCxn id="58" idx="3"/>
            <a:endCxn id="58425" idx="0"/>
          </p:cNvCxnSpPr>
          <p:nvPr/>
        </p:nvCxnSpPr>
        <p:spPr bwMode="auto">
          <a:xfrm flipH="1">
            <a:off x="5257800" y="4854575"/>
            <a:ext cx="98425" cy="1393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" name="AutoShape 69"/>
          <p:cNvCxnSpPr>
            <a:cxnSpLocks noChangeShapeType="1"/>
            <a:stCxn id="58" idx="3"/>
            <a:endCxn id="58426" idx="1"/>
          </p:cNvCxnSpPr>
          <p:nvPr/>
        </p:nvCxnSpPr>
        <p:spPr bwMode="auto">
          <a:xfrm>
            <a:off x="5356225" y="4854575"/>
            <a:ext cx="457200" cy="1416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" name="AutoShape 70"/>
          <p:cNvCxnSpPr>
            <a:cxnSpLocks noChangeShapeType="1"/>
            <a:stCxn id="58" idx="6"/>
            <a:endCxn id="58427" idx="1"/>
          </p:cNvCxnSpPr>
          <p:nvPr/>
        </p:nvCxnSpPr>
        <p:spPr bwMode="auto">
          <a:xfrm>
            <a:off x="5486400" y="4800600"/>
            <a:ext cx="936625" cy="1241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36" name="AutoShape 71"/>
          <p:cNvCxnSpPr>
            <a:cxnSpLocks noChangeShapeType="1"/>
            <a:stCxn id="58427" idx="0"/>
            <a:endCxn id="58429" idx="3"/>
          </p:cNvCxnSpPr>
          <p:nvPr/>
        </p:nvCxnSpPr>
        <p:spPr bwMode="auto">
          <a:xfrm flipV="1">
            <a:off x="6477000" y="5235575"/>
            <a:ext cx="2508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2" name="AutoShape 72"/>
          <p:cNvCxnSpPr>
            <a:cxnSpLocks noChangeShapeType="1"/>
            <a:stCxn id="58" idx="6"/>
            <a:endCxn id="63" idx="1"/>
          </p:cNvCxnSpPr>
          <p:nvPr/>
        </p:nvCxnSpPr>
        <p:spPr bwMode="auto">
          <a:xfrm>
            <a:off x="5486400" y="4800600"/>
            <a:ext cx="2003425" cy="147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3" name="AutoShape 73"/>
          <p:cNvCxnSpPr>
            <a:cxnSpLocks noChangeShapeType="1"/>
            <a:stCxn id="63" idx="1"/>
            <a:endCxn id="58429" idx="5"/>
          </p:cNvCxnSpPr>
          <p:nvPr/>
        </p:nvCxnSpPr>
        <p:spPr bwMode="auto">
          <a:xfrm flipH="1" flipV="1">
            <a:off x="6835775" y="5235575"/>
            <a:ext cx="654050" cy="1035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8439" name="Oval 74"/>
          <p:cNvSpPr>
            <a:spLocks noChangeArrowheads="1"/>
          </p:cNvSpPr>
          <p:nvPr/>
        </p:nvSpPr>
        <p:spPr bwMode="auto">
          <a:xfrm>
            <a:off x="7924800" y="502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40" name="Oval 75"/>
          <p:cNvSpPr>
            <a:spLocks noChangeArrowheads="1"/>
          </p:cNvSpPr>
          <p:nvPr/>
        </p:nvSpPr>
        <p:spPr bwMode="auto">
          <a:xfrm>
            <a:off x="77724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41" name="Oval 76"/>
          <p:cNvSpPr>
            <a:spLocks noChangeArrowheads="1"/>
          </p:cNvSpPr>
          <p:nvPr/>
        </p:nvSpPr>
        <p:spPr bwMode="auto">
          <a:xfrm>
            <a:off x="77724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42" name="Oval 77"/>
          <p:cNvSpPr>
            <a:spLocks noChangeArrowheads="1"/>
          </p:cNvSpPr>
          <p:nvPr/>
        </p:nvSpPr>
        <p:spPr bwMode="auto">
          <a:xfrm>
            <a:off x="85344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43" name="Oval 78"/>
          <p:cNvSpPr>
            <a:spLocks noChangeArrowheads="1"/>
          </p:cNvSpPr>
          <p:nvPr/>
        </p:nvSpPr>
        <p:spPr bwMode="auto">
          <a:xfrm>
            <a:off x="83058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44" name="Oval 79"/>
          <p:cNvSpPr>
            <a:spLocks noChangeArrowheads="1"/>
          </p:cNvSpPr>
          <p:nvPr/>
        </p:nvSpPr>
        <p:spPr bwMode="auto">
          <a:xfrm>
            <a:off x="7391400" y="1295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45" name="Oval 80"/>
          <p:cNvSpPr>
            <a:spLocks noChangeArrowheads="1"/>
          </p:cNvSpPr>
          <p:nvPr/>
        </p:nvSpPr>
        <p:spPr bwMode="auto">
          <a:xfrm>
            <a:off x="5943600" y="121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Oval 81"/>
          <p:cNvSpPr>
            <a:spLocks noChangeArrowheads="1"/>
          </p:cNvSpPr>
          <p:nvPr/>
        </p:nvSpPr>
        <p:spPr bwMode="auto">
          <a:xfrm>
            <a:off x="7162800" y="2514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Oval 82"/>
          <p:cNvSpPr>
            <a:spLocks noChangeArrowheads="1"/>
          </p:cNvSpPr>
          <p:nvPr/>
        </p:nvSpPr>
        <p:spPr bwMode="auto">
          <a:xfrm>
            <a:off x="7010400" y="4038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48" name="Oval 83"/>
          <p:cNvSpPr>
            <a:spLocks noChangeArrowheads="1"/>
          </p:cNvSpPr>
          <p:nvPr/>
        </p:nvSpPr>
        <p:spPr bwMode="auto">
          <a:xfrm>
            <a:off x="73914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49" name="Oval 84"/>
          <p:cNvSpPr>
            <a:spLocks noChangeArrowheads="1"/>
          </p:cNvSpPr>
          <p:nvPr/>
        </p:nvSpPr>
        <p:spPr bwMode="auto">
          <a:xfrm>
            <a:off x="42672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5" name="AutoShape 85"/>
          <p:cNvCxnSpPr>
            <a:cxnSpLocks noChangeShapeType="1"/>
            <a:stCxn id="66" idx="4"/>
            <a:endCxn id="58449" idx="0"/>
          </p:cNvCxnSpPr>
          <p:nvPr/>
        </p:nvCxnSpPr>
        <p:spPr bwMode="auto">
          <a:xfrm>
            <a:off x="4267200" y="3810000"/>
            <a:ext cx="76200" cy="1447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6" name="AutoShape 86"/>
          <p:cNvCxnSpPr>
            <a:cxnSpLocks noChangeShapeType="1"/>
            <a:stCxn id="58430" idx="2"/>
            <a:endCxn id="58" idx="6"/>
          </p:cNvCxnSpPr>
          <p:nvPr/>
        </p:nvCxnSpPr>
        <p:spPr bwMode="auto">
          <a:xfrm flipH="1" flipV="1">
            <a:off x="5486400" y="4800600"/>
            <a:ext cx="17526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" name="AutoShape 87"/>
          <p:cNvCxnSpPr>
            <a:cxnSpLocks noChangeShapeType="1"/>
            <a:stCxn id="63" idx="7"/>
            <a:endCxn id="58440" idx="3"/>
          </p:cNvCxnSpPr>
          <p:nvPr/>
        </p:nvCxnSpPr>
        <p:spPr bwMode="auto">
          <a:xfrm flipV="1">
            <a:off x="7597775" y="4473575"/>
            <a:ext cx="196850" cy="179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8" name="AutoShape 88"/>
          <p:cNvCxnSpPr>
            <a:cxnSpLocks noChangeShapeType="1"/>
            <a:stCxn id="58" idx="6"/>
            <a:endCxn id="58439" idx="2"/>
          </p:cNvCxnSpPr>
          <p:nvPr/>
        </p:nvCxnSpPr>
        <p:spPr bwMode="auto">
          <a:xfrm>
            <a:off x="5486400" y="4800600"/>
            <a:ext cx="2438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" name="AutoShape 89"/>
          <p:cNvCxnSpPr>
            <a:cxnSpLocks noChangeShapeType="1"/>
            <a:stCxn id="58439" idx="1"/>
            <a:endCxn id="82" idx="5"/>
          </p:cNvCxnSpPr>
          <p:nvPr/>
        </p:nvCxnSpPr>
        <p:spPr bwMode="auto">
          <a:xfrm flipH="1" flipV="1">
            <a:off x="7140575" y="4168775"/>
            <a:ext cx="806450" cy="882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0" name="AutoShape 90"/>
          <p:cNvCxnSpPr>
            <a:cxnSpLocks noChangeShapeType="1"/>
            <a:stCxn id="82" idx="4"/>
            <a:endCxn id="58429" idx="7"/>
          </p:cNvCxnSpPr>
          <p:nvPr/>
        </p:nvCxnSpPr>
        <p:spPr bwMode="auto">
          <a:xfrm flipH="1">
            <a:off x="6835775" y="4191000"/>
            <a:ext cx="250825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" name="AutoShape 91"/>
          <p:cNvCxnSpPr>
            <a:cxnSpLocks noChangeShapeType="1"/>
            <a:stCxn id="82" idx="4"/>
            <a:endCxn id="58430" idx="0"/>
          </p:cNvCxnSpPr>
          <p:nvPr/>
        </p:nvCxnSpPr>
        <p:spPr bwMode="auto">
          <a:xfrm>
            <a:off x="7086600" y="4191000"/>
            <a:ext cx="2286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" name="AutoShape 92"/>
          <p:cNvCxnSpPr>
            <a:cxnSpLocks noChangeShapeType="1"/>
            <a:stCxn id="58" idx="1"/>
            <a:endCxn id="66" idx="5"/>
          </p:cNvCxnSpPr>
          <p:nvPr/>
        </p:nvCxnSpPr>
        <p:spPr bwMode="auto">
          <a:xfrm flipH="1" flipV="1">
            <a:off x="4321175" y="3787775"/>
            <a:ext cx="1035050" cy="958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" name="AutoShape 93"/>
          <p:cNvCxnSpPr>
            <a:cxnSpLocks noChangeShapeType="1"/>
            <a:stCxn id="58" idx="6"/>
            <a:endCxn id="58440" idx="3"/>
          </p:cNvCxnSpPr>
          <p:nvPr/>
        </p:nvCxnSpPr>
        <p:spPr bwMode="auto">
          <a:xfrm flipV="1">
            <a:off x="5486400" y="4473575"/>
            <a:ext cx="23082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4" name="AutoShape 94"/>
          <p:cNvCxnSpPr>
            <a:cxnSpLocks noChangeShapeType="1"/>
            <a:stCxn id="58" idx="6"/>
            <a:endCxn id="82" idx="3"/>
          </p:cNvCxnSpPr>
          <p:nvPr/>
        </p:nvCxnSpPr>
        <p:spPr bwMode="auto">
          <a:xfrm flipV="1">
            <a:off x="5486400" y="4168775"/>
            <a:ext cx="1546225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5" name="AutoShape 95"/>
          <p:cNvCxnSpPr>
            <a:cxnSpLocks noChangeShapeType="1"/>
            <a:stCxn id="58" idx="5"/>
            <a:endCxn id="58429" idx="1"/>
          </p:cNvCxnSpPr>
          <p:nvPr/>
        </p:nvCxnSpPr>
        <p:spPr bwMode="auto">
          <a:xfrm>
            <a:off x="5464175" y="4854575"/>
            <a:ext cx="1263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1" name="AutoShape 96"/>
          <p:cNvCxnSpPr>
            <a:cxnSpLocks noChangeShapeType="1"/>
            <a:stCxn id="58440" idx="0"/>
            <a:endCxn id="58441" idx="4"/>
          </p:cNvCxnSpPr>
          <p:nvPr/>
        </p:nvCxnSpPr>
        <p:spPr bwMode="auto">
          <a:xfrm flipV="1">
            <a:off x="7848600" y="3581400"/>
            <a:ext cx="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97" name="Oval 97"/>
          <p:cNvSpPr>
            <a:spLocks noChangeArrowheads="1"/>
          </p:cNvSpPr>
          <p:nvPr/>
        </p:nvSpPr>
        <p:spPr bwMode="auto">
          <a:xfrm>
            <a:off x="5943600" y="2590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63" name="Oval 98"/>
          <p:cNvSpPr>
            <a:spLocks noChangeArrowheads="1"/>
          </p:cNvSpPr>
          <p:nvPr/>
        </p:nvSpPr>
        <p:spPr bwMode="auto">
          <a:xfrm>
            <a:off x="60198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9" name="AutoShape 99"/>
          <p:cNvCxnSpPr>
            <a:cxnSpLocks noChangeShapeType="1"/>
            <a:stCxn id="82" idx="0"/>
            <a:endCxn id="58448" idx="3"/>
          </p:cNvCxnSpPr>
          <p:nvPr/>
        </p:nvCxnSpPr>
        <p:spPr bwMode="auto">
          <a:xfrm flipV="1">
            <a:off x="7086600" y="3101975"/>
            <a:ext cx="327025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0" name="AutoShape 100"/>
          <p:cNvCxnSpPr>
            <a:cxnSpLocks noChangeShapeType="1"/>
            <a:stCxn id="82" idx="1"/>
            <a:endCxn id="58463" idx="5"/>
          </p:cNvCxnSpPr>
          <p:nvPr/>
        </p:nvCxnSpPr>
        <p:spPr bwMode="auto">
          <a:xfrm flipH="1" flipV="1">
            <a:off x="6149975" y="3559175"/>
            <a:ext cx="882650" cy="501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1" name="AutoShape 101"/>
          <p:cNvCxnSpPr>
            <a:cxnSpLocks noChangeShapeType="1"/>
            <a:stCxn id="58463" idx="2"/>
            <a:endCxn id="66" idx="6"/>
          </p:cNvCxnSpPr>
          <p:nvPr/>
        </p:nvCxnSpPr>
        <p:spPr bwMode="auto">
          <a:xfrm flipH="1">
            <a:off x="4343400" y="3505200"/>
            <a:ext cx="16764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7" name="AutoShape 102"/>
          <p:cNvCxnSpPr>
            <a:cxnSpLocks noChangeShapeType="1"/>
            <a:stCxn id="58463" idx="7"/>
            <a:endCxn id="58448" idx="3"/>
          </p:cNvCxnSpPr>
          <p:nvPr/>
        </p:nvCxnSpPr>
        <p:spPr bwMode="auto">
          <a:xfrm flipV="1">
            <a:off x="6149975" y="3101975"/>
            <a:ext cx="12636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3" name="Oval 103"/>
          <p:cNvSpPr>
            <a:spLocks noChangeArrowheads="1"/>
          </p:cNvSpPr>
          <p:nvPr/>
        </p:nvSpPr>
        <p:spPr bwMode="auto">
          <a:xfrm>
            <a:off x="5105400" y="2743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4" name="AutoShape 104"/>
          <p:cNvCxnSpPr>
            <a:cxnSpLocks noChangeShapeType="1"/>
            <a:stCxn id="58463" idx="2"/>
            <a:endCxn id="103" idx="5"/>
          </p:cNvCxnSpPr>
          <p:nvPr/>
        </p:nvCxnSpPr>
        <p:spPr bwMode="auto">
          <a:xfrm flipH="1" flipV="1">
            <a:off x="5235575" y="2873375"/>
            <a:ext cx="784225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5" name="Oval 105"/>
          <p:cNvSpPr>
            <a:spLocks noChangeArrowheads="1"/>
          </p:cNvSpPr>
          <p:nvPr/>
        </p:nvSpPr>
        <p:spPr bwMode="auto">
          <a:xfrm>
            <a:off x="6629400" y="2057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71" name="Oval 106"/>
          <p:cNvSpPr>
            <a:spLocks noChangeArrowheads="1"/>
          </p:cNvSpPr>
          <p:nvPr/>
        </p:nvSpPr>
        <p:spPr bwMode="auto">
          <a:xfrm>
            <a:off x="6553200" y="152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72" name="Oval 107"/>
          <p:cNvSpPr>
            <a:spLocks noChangeArrowheads="1"/>
          </p:cNvSpPr>
          <p:nvPr/>
        </p:nvSpPr>
        <p:spPr bwMode="auto">
          <a:xfrm>
            <a:off x="8153400" y="1600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8" name="AutoShape 108"/>
          <p:cNvCxnSpPr>
            <a:cxnSpLocks noChangeShapeType="1"/>
            <a:stCxn id="58448" idx="3"/>
            <a:endCxn id="97" idx="5"/>
          </p:cNvCxnSpPr>
          <p:nvPr/>
        </p:nvCxnSpPr>
        <p:spPr bwMode="auto">
          <a:xfrm flipH="1" flipV="1">
            <a:off x="6073775" y="2720975"/>
            <a:ext cx="133985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" name="AutoShape 109"/>
          <p:cNvCxnSpPr>
            <a:cxnSpLocks noChangeShapeType="1"/>
            <a:stCxn id="58448" idx="1"/>
            <a:endCxn id="81" idx="4"/>
          </p:cNvCxnSpPr>
          <p:nvPr/>
        </p:nvCxnSpPr>
        <p:spPr bwMode="auto">
          <a:xfrm flipH="1" flipV="1">
            <a:off x="7239000" y="2667000"/>
            <a:ext cx="1746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75" name="AutoShape 110"/>
          <p:cNvCxnSpPr>
            <a:cxnSpLocks noChangeShapeType="1"/>
            <a:stCxn id="58448" idx="7"/>
            <a:endCxn id="58442" idx="2"/>
          </p:cNvCxnSpPr>
          <p:nvPr/>
        </p:nvCxnSpPr>
        <p:spPr bwMode="auto">
          <a:xfrm flipV="1">
            <a:off x="7521575" y="2743200"/>
            <a:ext cx="10128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1" name="AutoShape 111"/>
          <p:cNvCxnSpPr>
            <a:cxnSpLocks noChangeShapeType="1"/>
            <a:stCxn id="58442" idx="2"/>
            <a:endCxn id="81" idx="5"/>
          </p:cNvCxnSpPr>
          <p:nvPr/>
        </p:nvCxnSpPr>
        <p:spPr bwMode="auto">
          <a:xfrm flipH="1" flipV="1">
            <a:off x="7292975" y="2644775"/>
            <a:ext cx="12414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" name="AutoShape 112"/>
          <p:cNvCxnSpPr>
            <a:cxnSpLocks noChangeShapeType="1"/>
            <a:stCxn id="58442" idx="1"/>
            <a:endCxn id="105" idx="6"/>
          </p:cNvCxnSpPr>
          <p:nvPr/>
        </p:nvCxnSpPr>
        <p:spPr bwMode="auto">
          <a:xfrm flipH="1" flipV="1">
            <a:off x="6781800" y="2133600"/>
            <a:ext cx="17748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3" name="AutoShape 113"/>
          <p:cNvCxnSpPr>
            <a:cxnSpLocks noChangeShapeType="1"/>
            <a:stCxn id="81" idx="6"/>
            <a:endCxn id="58443" idx="2"/>
          </p:cNvCxnSpPr>
          <p:nvPr/>
        </p:nvCxnSpPr>
        <p:spPr bwMode="auto">
          <a:xfrm flipV="1">
            <a:off x="7315200" y="2133600"/>
            <a:ext cx="9906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4" name="AutoShape 114"/>
          <p:cNvCxnSpPr>
            <a:cxnSpLocks noChangeShapeType="1"/>
            <a:stCxn id="81" idx="7"/>
            <a:endCxn id="58472" idx="3"/>
          </p:cNvCxnSpPr>
          <p:nvPr/>
        </p:nvCxnSpPr>
        <p:spPr bwMode="auto">
          <a:xfrm flipV="1">
            <a:off x="7292975" y="1730375"/>
            <a:ext cx="882650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5" name="AutoShape 115"/>
          <p:cNvCxnSpPr>
            <a:cxnSpLocks noChangeShapeType="1"/>
            <a:stCxn id="58444" idx="4"/>
            <a:endCxn id="81" idx="0"/>
          </p:cNvCxnSpPr>
          <p:nvPr/>
        </p:nvCxnSpPr>
        <p:spPr bwMode="auto">
          <a:xfrm flipH="1">
            <a:off x="7239000" y="1447800"/>
            <a:ext cx="2286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6" name="AutoShape 116"/>
          <p:cNvCxnSpPr>
            <a:cxnSpLocks noChangeShapeType="1"/>
            <a:stCxn id="58471" idx="6"/>
            <a:endCxn id="81" idx="0"/>
          </p:cNvCxnSpPr>
          <p:nvPr/>
        </p:nvCxnSpPr>
        <p:spPr bwMode="auto">
          <a:xfrm>
            <a:off x="6705600" y="1600200"/>
            <a:ext cx="5334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7" name="AutoShape 117"/>
          <p:cNvCxnSpPr>
            <a:cxnSpLocks noChangeShapeType="1"/>
            <a:stCxn id="58471" idx="4"/>
            <a:endCxn id="105" idx="0"/>
          </p:cNvCxnSpPr>
          <p:nvPr/>
        </p:nvCxnSpPr>
        <p:spPr bwMode="auto">
          <a:xfrm>
            <a:off x="6629400" y="1676400"/>
            <a:ext cx="76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8" name="AutoShape 118"/>
          <p:cNvCxnSpPr>
            <a:cxnSpLocks noChangeShapeType="1"/>
            <a:stCxn id="58471" idx="3"/>
            <a:endCxn id="97" idx="0"/>
          </p:cNvCxnSpPr>
          <p:nvPr/>
        </p:nvCxnSpPr>
        <p:spPr bwMode="auto">
          <a:xfrm flipH="1">
            <a:off x="6019800" y="1654175"/>
            <a:ext cx="555625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84" name="AutoShape 119"/>
          <p:cNvCxnSpPr>
            <a:cxnSpLocks noChangeShapeType="1"/>
            <a:stCxn id="58471" idx="1"/>
            <a:endCxn id="58445" idx="6"/>
          </p:cNvCxnSpPr>
          <p:nvPr/>
        </p:nvCxnSpPr>
        <p:spPr bwMode="auto">
          <a:xfrm flipH="1" flipV="1">
            <a:off x="6096000" y="1295400"/>
            <a:ext cx="4794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0" name="AutoShape 120"/>
          <p:cNvCxnSpPr>
            <a:cxnSpLocks noChangeShapeType="1"/>
            <a:stCxn id="58445" idx="4"/>
            <a:endCxn id="97" idx="0"/>
          </p:cNvCxnSpPr>
          <p:nvPr/>
        </p:nvCxnSpPr>
        <p:spPr bwMode="auto">
          <a:xfrm>
            <a:off x="6019800" y="1371600"/>
            <a:ext cx="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1" name="AutoShape 121"/>
          <p:cNvCxnSpPr>
            <a:cxnSpLocks noChangeShapeType="1"/>
            <a:stCxn id="81" idx="1"/>
            <a:endCxn id="105" idx="5"/>
          </p:cNvCxnSpPr>
          <p:nvPr/>
        </p:nvCxnSpPr>
        <p:spPr bwMode="auto">
          <a:xfrm flipH="1" flipV="1">
            <a:off x="6759575" y="2187575"/>
            <a:ext cx="4254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" name="AutoShape 122"/>
          <p:cNvCxnSpPr>
            <a:cxnSpLocks noChangeShapeType="1"/>
            <a:stCxn id="81" idx="3"/>
            <a:endCxn id="97" idx="6"/>
          </p:cNvCxnSpPr>
          <p:nvPr/>
        </p:nvCxnSpPr>
        <p:spPr bwMode="auto">
          <a:xfrm flipH="1">
            <a:off x="6096000" y="2644775"/>
            <a:ext cx="1089025" cy="2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" name="AutoShape 123"/>
          <p:cNvCxnSpPr>
            <a:cxnSpLocks noChangeShapeType="1"/>
            <a:stCxn id="105" idx="3"/>
            <a:endCxn id="97" idx="7"/>
          </p:cNvCxnSpPr>
          <p:nvPr/>
        </p:nvCxnSpPr>
        <p:spPr bwMode="auto">
          <a:xfrm flipH="1">
            <a:off x="6073775" y="2187575"/>
            <a:ext cx="5778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4" name="AutoShape 124"/>
          <p:cNvCxnSpPr>
            <a:cxnSpLocks noChangeShapeType="1"/>
            <a:stCxn id="97" idx="2"/>
            <a:endCxn id="103" idx="7"/>
          </p:cNvCxnSpPr>
          <p:nvPr/>
        </p:nvCxnSpPr>
        <p:spPr bwMode="auto">
          <a:xfrm flipH="1">
            <a:off x="5235575" y="2667000"/>
            <a:ext cx="7080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5" name="AutoShape 125"/>
          <p:cNvCxnSpPr>
            <a:cxnSpLocks noChangeShapeType="1"/>
            <a:stCxn id="97" idx="3"/>
            <a:endCxn id="66" idx="7"/>
          </p:cNvCxnSpPr>
          <p:nvPr/>
        </p:nvCxnSpPr>
        <p:spPr bwMode="auto">
          <a:xfrm flipH="1">
            <a:off x="4321175" y="2720975"/>
            <a:ext cx="1644650" cy="958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6" name="AutoShape 126"/>
          <p:cNvCxnSpPr>
            <a:cxnSpLocks noChangeShapeType="1"/>
            <a:stCxn id="97" idx="4"/>
            <a:endCxn id="58441" idx="2"/>
          </p:cNvCxnSpPr>
          <p:nvPr/>
        </p:nvCxnSpPr>
        <p:spPr bwMode="auto">
          <a:xfrm>
            <a:off x="6019800" y="2743200"/>
            <a:ext cx="17526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7" name="AutoShape 127"/>
          <p:cNvCxnSpPr>
            <a:cxnSpLocks noChangeShapeType="1"/>
            <a:stCxn id="58415" idx="7"/>
            <a:endCxn id="66" idx="2"/>
          </p:cNvCxnSpPr>
          <p:nvPr/>
        </p:nvCxnSpPr>
        <p:spPr bwMode="auto">
          <a:xfrm flipV="1">
            <a:off x="2949575" y="3733800"/>
            <a:ext cx="1241425" cy="1317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28" name="Oval 128"/>
          <p:cNvSpPr>
            <a:spLocks noChangeArrowheads="1"/>
          </p:cNvSpPr>
          <p:nvPr/>
        </p:nvSpPr>
        <p:spPr bwMode="auto">
          <a:xfrm>
            <a:off x="3581400" y="4038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Oval 129"/>
          <p:cNvSpPr>
            <a:spLocks noChangeArrowheads="1"/>
          </p:cNvSpPr>
          <p:nvPr/>
        </p:nvSpPr>
        <p:spPr bwMode="auto">
          <a:xfrm>
            <a:off x="3505200" y="3200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0" name="AutoShape 130"/>
          <p:cNvCxnSpPr>
            <a:cxnSpLocks noChangeShapeType="1"/>
            <a:stCxn id="58415" idx="7"/>
            <a:endCxn id="128" idx="3"/>
          </p:cNvCxnSpPr>
          <p:nvPr/>
        </p:nvCxnSpPr>
        <p:spPr bwMode="auto">
          <a:xfrm flipV="1">
            <a:off x="2949575" y="4168775"/>
            <a:ext cx="654050" cy="882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1" name="AutoShape 131"/>
          <p:cNvCxnSpPr>
            <a:cxnSpLocks noChangeShapeType="1"/>
            <a:stCxn id="58415" idx="0"/>
            <a:endCxn id="129" idx="3"/>
          </p:cNvCxnSpPr>
          <p:nvPr/>
        </p:nvCxnSpPr>
        <p:spPr bwMode="auto">
          <a:xfrm flipV="1">
            <a:off x="2895600" y="3330575"/>
            <a:ext cx="631825" cy="1698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2" name="AutoShape 132"/>
          <p:cNvCxnSpPr>
            <a:cxnSpLocks noChangeShapeType="1"/>
            <a:stCxn id="36" idx="7"/>
            <a:endCxn id="66" idx="2"/>
          </p:cNvCxnSpPr>
          <p:nvPr/>
        </p:nvCxnSpPr>
        <p:spPr bwMode="auto">
          <a:xfrm flipV="1">
            <a:off x="2263775" y="3733800"/>
            <a:ext cx="1927225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" name="AutoShape 133"/>
          <p:cNvCxnSpPr>
            <a:cxnSpLocks noChangeShapeType="1"/>
            <a:stCxn id="36" idx="7"/>
            <a:endCxn id="128" idx="3"/>
          </p:cNvCxnSpPr>
          <p:nvPr/>
        </p:nvCxnSpPr>
        <p:spPr bwMode="auto">
          <a:xfrm flipV="1">
            <a:off x="2263775" y="4168775"/>
            <a:ext cx="1339850" cy="501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4" name="AutoShape 134"/>
          <p:cNvCxnSpPr>
            <a:cxnSpLocks noChangeShapeType="1"/>
            <a:stCxn id="36" idx="7"/>
            <a:endCxn id="129" idx="3"/>
          </p:cNvCxnSpPr>
          <p:nvPr/>
        </p:nvCxnSpPr>
        <p:spPr bwMode="auto">
          <a:xfrm flipV="1">
            <a:off x="2263775" y="3330575"/>
            <a:ext cx="1263650" cy="1339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5" name="AutoShape 135"/>
          <p:cNvCxnSpPr>
            <a:cxnSpLocks noChangeShapeType="1"/>
            <a:stCxn id="36" idx="1"/>
            <a:endCxn id="58377" idx="4"/>
          </p:cNvCxnSpPr>
          <p:nvPr/>
        </p:nvCxnSpPr>
        <p:spPr bwMode="auto">
          <a:xfrm flipH="1" flipV="1">
            <a:off x="1295400" y="3124200"/>
            <a:ext cx="860425" cy="154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6" name="AutoShape 136"/>
          <p:cNvCxnSpPr>
            <a:cxnSpLocks noChangeShapeType="1"/>
            <a:stCxn id="58377" idx="4"/>
            <a:endCxn id="32" idx="0"/>
          </p:cNvCxnSpPr>
          <p:nvPr/>
        </p:nvCxnSpPr>
        <p:spPr bwMode="auto">
          <a:xfrm>
            <a:off x="1295400" y="3124200"/>
            <a:ext cx="3048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8502" name="Oval 137"/>
          <p:cNvSpPr>
            <a:spLocks noChangeArrowheads="1"/>
          </p:cNvSpPr>
          <p:nvPr/>
        </p:nvSpPr>
        <p:spPr bwMode="auto">
          <a:xfrm>
            <a:off x="47244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Oval 138"/>
          <p:cNvSpPr>
            <a:spLocks noChangeArrowheads="1"/>
          </p:cNvSpPr>
          <p:nvPr/>
        </p:nvSpPr>
        <p:spPr bwMode="auto">
          <a:xfrm>
            <a:off x="4724400" y="4419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9" name="AutoShape 139"/>
          <p:cNvCxnSpPr>
            <a:cxnSpLocks noChangeShapeType="1"/>
            <a:stCxn id="58502" idx="0"/>
            <a:endCxn id="66" idx="4"/>
          </p:cNvCxnSpPr>
          <p:nvPr/>
        </p:nvCxnSpPr>
        <p:spPr bwMode="auto">
          <a:xfrm flipH="1" flipV="1">
            <a:off x="4267200" y="3810000"/>
            <a:ext cx="5334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0" name="AutoShape 140"/>
          <p:cNvCxnSpPr>
            <a:cxnSpLocks noChangeShapeType="1"/>
            <a:stCxn id="58417" idx="7"/>
            <a:endCxn id="138" idx="3"/>
          </p:cNvCxnSpPr>
          <p:nvPr/>
        </p:nvCxnSpPr>
        <p:spPr bwMode="auto">
          <a:xfrm flipV="1">
            <a:off x="3787775" y="4549775"/>
            <a:ext cx="958850" cy="730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1" name="AutoShape 141"/>
          <p:cNvCxnSpPr>
            <a:cxnSpLocks noChangeShapeType="1"/>
            <a:stCxn id="58417" idx="7"/>
            <a:endCxn id="66" idx="3"/>
          </p:cNvCxnSpPr>
          <p:nvPr/>
        </p:nvCxnSpPr>
        <p:spPr bwMode="auto">
          <a:xfrm flipV="1">
            <a:off x="3787775" y="3787775"/>
            <a:ext cx="425450" cy="149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2" name="AutoShape 142"/>
          <p:cNvCxnSpPr>
            <a:cxnSpLocks noChangeShapeType="1"/>
            <a:stCxn id="58417" idx="0"/>
            <a:endCxn id="128" idx="4"/>
          </p:cNvCxnSpPr>
          <p:nvPr/>
        </p:nvCxnSpPr>
        <p:spPr bwMode="auto">
          <a:xfrm flipH="1" flipV="1">
            <a:off x="3657600" y="4191000"/>
            <a:ext cx="762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" name="AutoShape 143"/>
          <p:cNvCxnSpPr>
            <a:cxnSpLocks noChangeShapeType="1"/>
            <a:stCxn id="128" idx="0"/>
            <a:endCxn id="129" idx="4"/>
          </p:cNvCxnSpPr>
          <p:nvPr/>
        </p:nvCxnSpPr>
        <p:spPr bwMode="auto">
          <a:xfrm flipH="1" flipV="1">
            <a:off x="3581400" y="3352800"/>
            <a:ext cx="762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8509" name="Oval 144"/>
          <p:cNvSpPr>
            <a:spLocks noChangeArrowheads="1"/>
          </p:cNvSpPr>
          <p:nvPr/>
        </p:nvSpPr>
        <p:spPr bwMode="auto">
          <a:xfrm>
            <a:off x="25146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5" name="AutoShape 145"/>
          <p:cNvCxnSpPr>
            <a:cxnSpLocks noChangeShapeType="1"/>
            <a:stCxn id="128" idx="6"/>
            <a:endCxn id="66" idx="2"/>
          </p:cNvCxnSpPr>
          <p:nvPr/>
        </p:nvCxnSpPr>
        <p:spPr bwMode="auto">
          <a:xfrm flipV="1">
            <a:off x="3733800" y="3733800"/>
            <a:ext cx="457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6" name="AutoShape 146"/>
          <p:cNvCxnSpPr>
            <a:cxnSpLocks noChangeShapeType="1"/>
            <a:stCxn id="129" idx="6"/>
            <a:endCxn id="103" idx="2"/>
          </p:cNvCxnSpPr>
          <p:nvPr/>
        </p:nvCxnSpPr>
        <p:spPr bwMode="auto">
          <a:xfrm flipV="1">
            <a:off x="3657600" y="2819400"/>
            <a:ext cx="14478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8512" name="Oval 147"/>
          <p:cNvSpPr>
            <a:spLocks noChangeArrowheads="1"/>
          </p:cNvSpPr>
          <p:nvPr/>
        </p:nvSpPr>
        <p:spPr bwMode="auto">
          <a:xfrm>
            <a:off x="5181600" y="1371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513" name="Oval 148"/>
          <p:cNvSpPr>
            <a:spLocks noChangeArrowheads="1"/>
          </p:cNvSpPr>
          <p:nvPr/>
        </p:nvSpPr>
        <p:spPr bwMode="auto">
          <a:xfrm>
            <a:off x="46482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9" name="AutoShape 149"/>
          <p:cNvCxnSpPr>
            <a:cxnSpLocks noChangeShapeType="1"/>
            <a:stCxn id="58512" idx="4"/>
            <a:endCxn id="103" idx="0"/>
          </p:cNvCxnSpPr>
          <p:nvPr/>
        </p:nvCxnSpPr>
        <p:spPr bwMode="auto">
          <a:xfrm flipH="1">
            <a:off x="5181600" y="1524000"/>
            <a:ext cx="7620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515" name="AutoShape 150"/>
          <p:cNvCxnSpPr>
            <a:cxnSpLocks noChangeShapeType="1"/>
            <a:stCxn id="58512" idx="3"/>
            <a:endCxn id="58513" idx="7"/>
          </p:cNvCxnSpPr>
          <p:nvPr/>
        </p:nvCxnSpPr>
        <p:spPr bwMode="auto">
          <a:xfrm flipH="1">
            <a:off x="4778375" y="1501775"/>
            <a:ext cx="4254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1" name="AutoShape 151"/>
          <p:cNvCxnSpPr>
            <a:cxnSpLocks noChangeShapeType="1"/>
            <a:stCxn id="58513" idx="5"/>
            <a:endCxn id="103" idx="1"/>
          </p:cNvCxnSpPr>
          <p:nvPr/>
        </p:nvCxnSpPr>
        <p:spPr bwMode="auto">
          <a:xfrm>
            <a:off x="4778375" y="1958975"/>
            <a:ext cx="349250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2" name="AutoShape 152"/>
          <p:cNvCxnSpPr>
            <a:cxnSpLocks noChangeShapeType="1"/>
            <a:stCxn id="58513" idx="3"/>
            <a:endCxn id="129" idx="0"/>
          </p:cNvCxnSpPr>
          <p:nvPr/>
        </p:nvCxnSpPr>
        <p:spPr bwMode="auto">
          <a:xfrm flipH="1">
            <a:off x="3581400" y="1958975"/>
            <a:ext cx="1089025" cy="1241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" name="AutoShape 153"/>
          <p:cNvCxnSpPr>
            <a:cxnSpLocks noChangeShapeType="1"/>
            <a:stCxn id="58513" idx="3"/>
            <a:endCxn id="128" idx="7"/>
          </p:cNvCxnSpPr>
          <p:nvPr/>
        </p:nvCxnSpPr>
        <p:spPr bwMode="auto">
          <a:xfrm flipH="1">
            <a:off x="3711575" y="1958975"/>
            <a:ext cx="958850" cy="2101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" name="AutoShape 154"/>
          <p:cNvCxnSpPr>
            <a:cxnSpLocks noChangeShapeType="1"/>
            <a:stCxn id="58513" idx="4"/>
            <a:endCxn id="66" idx="0"/>
          </p:cNvCxnSpPr>
          <p:nvPr/>
        </p:nvCxnSpPr>
        <p:spPr bwMode="auto">
          <a:xfrm flipH="1">
            <a:off x="4267200" y="1981200"/>
            <a:ext cx="457200" cy="167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5" name="Oval 155"/>
          <p:cNvSpPr>
            <a:spLocks noChangeArrowheads="1"/>
          </p:cNvSpPr>
          <p:nvPr/>
        </p:nvSpPr>
        <p:spPr bwMode="auto">
          <a:xfrm>
            <a:off x="3200400" y="1828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6" name="AutoShape 156"/>
          <p:cNvCxnSpPr>
            <a:cxnSpLocks noChangeShapeType="1"/>
            <a:stCxn id="58370" idx="6"/>
            <a:endCxn id="155" idx="2"/>
          </p:cNvCxnSpPr>
          <p:nvPr/>
        </p:nvCxnSpPr>
        <p:spPr bwMode="auto">
          <a:xfrm flipV="1">
            <a:off x="1524000" y="1905000"/>
            <a:ext cx="1676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7" name="AutoShape 157"/>
          <p:cNvCxnSpPr>
            <a:cxnSpLocks noChangeShapeType="1"/>
            <a:stCxn id="58369" idx="5"/>
            <a:endCxn id="155" idx="1"/>
          </p:cNvCxnSpPr>
          <p:nvPr/>
        </p:nvCxnSpPr>
        <p:spPr bwMode="auto">
          <a:xfrm>
            <a:off x="2416175" y="1425575"/>
            <a:ext cx="8064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8523" name="Oval 158"/>
          <p:cNvSpPr>
            <a:spLocks noChangeArrowheads="1"/>
          </p:cNvSpPr>
          <p:nvPr/>
        </p:nvSpPr>
        <p:spPr bwMode="auto">
          <a:xfrm>
            <a:off x="38100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9" name="AutoShape 159"/>
          <p:cNvCxnSpPr>
            <a:cxnSpLocks noChangeShapeType="1"/>
            <a:stCxn id="155" idx="6"/>
            <a:endCxn id="58523" idx="1"/>
          </p:cNvCxnSpPr>
          <p:nvPr/>
        </p:nvCxnSpPr>
        <p:spPr bwMode="auto">
          <a:xfrm>
            <a:off x="3352800" y="1905000"/>
            <a:ext cx="479425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0" name="AutoShape 160"/>
          <p:cNvCxnSpPr>
            <a:cxnSpLocks noChangeShapeType="1"/>
            <a:stCxn id="58523" idx="5"/>
            <a:endCxn id="66" idx="0"/>
          </p:cNvCxnSpPr>
          <p:nvPr/>
        </p:nvCxnSpPr>
        <p:spPr bwMode="auto">
          <a:xfrm>
            <a:off x="3940175" y="2416175"/>
            <a:ext cx="327025" cy="1241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1" name="AutoShape 161"/>
          <p:cNvCxnSpPr>
            <a:cxnSpLocks noChangeShapeType="1"/>
            <a:stCxn id="155" idx="5"/>
            <a:endCxn id="66" idx="1"/>
          </p:cNvCxnSpPr>
          <p:nvPr/>
        </p:nvCxnSpPr>
        <p:spPr bwMode="auto">
          <a:xfrm>
            <a:off x="3330575" y="1958975"/>
            <a:ext cx="882650" cy="172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8527" name="Oval 162"/>
          <p:cNvSpPr>
            <a:spLocks noChangeArrowheads="1"/>
          </p:cNvSpPr>
          <p:nvPr/>
        </p:nvSpPr>
        <p:spPr bwMode="auto">
          <a:xfrm>
            <a:off x="22860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" name="Oval 163"/>
          <p:cNvSpPr>
            <a:spLocks noChangeArrowheads="1"/>
          </p:cNvSpPr>
          <p:nvPr/>
        </p:nvSpPr>
        <p:spPr bwMode="auto">
          <a:xfrm>
            <a:off x="2819400" y="3124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" name="AutoShape 164"/>
          <p:cNvCxnSpPr>
            <a:cxnSpLocks noChangeShapeType="1"/>
            <a:stCxn id="58527" idx="7"/>
            <a:endCxn id="155" idx="2"/>
          </p:cNvCxnSpPr>
          <p:nvPr/>
        </p:nvCxnSpPr>
        <p:spPr bwMode="auto">
          <a:xfrm flipV="1">
            <a:off x="2416175" y="1905000"/>
            <a:ext cx="784225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530" name="AutoShape 165"/>
          <p:cNvCxnSpPr>
            <a:cxnSpLocks noChangeShapeType="1"/>
            <a:stCxn id="58527" idx="6"/>
            <a:endCxn id="58523" idx="2"/>
          </p:cNvCxnSpPr>
          <p:nvPr/>
        </p:nvCxnSpPr>
        <p:spPr bwMode="auto">
          <a:xfrm>
            <a:off x="2438400" y="2362200"/>
            <a:ext cx="1371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6" name="AutoShape 166"/>
          <p:cNvCxnSpPr>
            <a:cxnSpLocks noChangeShapeType="1"/>
            <a:stCxn id="58527" idx="5"/>
            <a:endCxn id="163" idx="1"/>
          </p:cNvCxnSpPr>
          <p:nvPr/>
        </p:nvCxnSpPr>
        <p:spPr bwMode="auto">
          <a:xfrm>
            <a:off x="2416175" y="2416175"/>
            <a:ext cx="425450" cy="730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7" name="AutoShape 167"/>
          <p:cNvCxnSpPr>
            <a:cxnSpLocks noChangeShapeType="1"/>
            <a:stCxn id="58527" idx="5"/>
            <a:endCxn id="129" idx="1"/>
          </p:cNvCxnSpPr>
          <p:nvPr/>
        </p:nvCxnSpPr>
        <p:spPr bwMode="auto">
          <a:xfrm>
            <a:off x="2416175" y="2416175"/>
            <a:ext cx="1111250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68" name="Oval 168"/>
          <p:cNvSpPr>
            <a:spLocks noChangeArrowheads="1"/>
          </p:cNvSpPr>
          <p:nvPr/>
        </p:nvSpPr>
        <p:spPr bwMode="auto">
          <a:xfrm>
            <a:off x="2286000" y="3429000"/>
            <a:ext cx="165100" cy="1651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9" name="AutoShape 169"/>
          <p:cNvCxnSpPr>
            <a:cxnSpLocks noChangeShapeType="1"/>
            <a:stCxn id="58527" idx="4"/>
            <a:endCxn id="168" idx="0"/>
          </p:cNvCxnSpPr>
          <p:nvPr/>
        </p:nvCxnSpPr>
        <p:spPr bwMode="auto">
          <a:xfrm>
            <a:off x="2362200" y="2438400"/>
            <a:ext cx="635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535" name="AutoShape 170"/>
          <p:cNvCxnSpPr>
            <a:cxnSpLocks noChangeShapeType="1"/>
            <a:stCxn id="58527" idx="4"/>
            <a:endCxn id="58509" idx="1"/>
          </p:cNvCxnSpPr>
          <p:nvPr/>
        </p:nvCxnSpPr>
        <p:spPr bwMode="auto">
          <a:xfrm>
            <a:off x="2362200" y="2438400"/>
            <a:ext cx="174625" cy="1393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1" name="AutoShape 171"/>
          <p:cNvCxnSpPr>
            <a:cxnSpLocks noChangeShapeType="1"/>
            <a:stCxn id="138" idx="2"/>
            <a:endCxn id="128" idx="5"/>
          </p:cNvCxnSpPr>
          <p:nvPr/>
        </p:nvCxnSpPr>
        <p:spPr bwMode="auto">
          <a:xfrm flipH="1" flipV="1">
            <a:off x="3711575" y="4168775"/>
            <a:ext cx="10128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2" name="AutoShape 172"/>
          <p:cNvCxnSpPr>
            <a:cxnSpLocks noChangeShapeType="1"/>
            <a:stCxn id="138" idx="1"/>
            <a:endCxn id="129" idx="3"/>
          </p:cNvCxnSpPr>
          <p:nvPr/>
        </p:nvCxnSpPr>
        <p:spPr bwMode="auto">
          <a:xfrm flipH="1" flipV="1">
            <a:off x="3527425" y="3330575"/>
            <a:ext cx="1219200" cy="1111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3" name="AutoShape 173"/>
          <p:cNvCxnSpPr>
            <a:cxnSpLocks noChangeShapeType="1"/>
            <a:stCxn id="138" idx="1"/>
            <a:endCxn id="66" idx="5"/>
          </p:cNvCxnSpPr>
          <p:nvPr/>
        </p:nvCxnSpPr>
        <p:spPr bwMode="auto">
          <a:xfrm flipH="1" flipV="1">
            <a:off x="4321175" y="3787775"/>
            <a:ext cx="42545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8539" name="Oval 174"/>
          <p:cNvSpPr>
            <a:spLocks noChangeArrowheads="1"/>
          </p:cNvSpPr>
          <p:nvPr/>
        </p:nvSpPr>
        <p:spPr bwMode="auto">
          <a:xfrm>
            <a:off x="5105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540" name="Oval 175"/>
          <p:cNvSpPr>
            <a:spLocks noChangeArrowheads="1"/>
          </p:cNvSpPr>
          <p:nvPr/>
        </p:nvSpPr>
        <p:spPr bwMode="auto">
          <a:xfrm>
            <a:off x="48006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6" name="AutoShape 176"/>
          <p:cNvCxnSpPr>
            <a:cxnSpLocks noChangeShapeType="1"/>
            <a:stCxn id="66" idx="5"/>
            <a:endCxn id="58539" idx="1"/>
          </p:cNvCxnSpPr>
          <p:nvPr/>
        </p:nvCxnSpPr>
        <p:spPr bwMode="auto">
          <a:xfrm>
            <a:off x="4321175" y="3787775"/>
            <a:ext cx="8064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7" name="AutoShape 177"/>
          <p:cNvCxnSpPr>
            <a:cxnSpLocks noChangeShapeType="1"/>
            <a:stCxn id="128" idx="5"/>
            <a:endCxn id="58539" idx="2"/>
          </p:cNvCxnSpPr>
          <p:nvPr/>
        </p:nvCxnSpPr>
        <p:spPr bwMode="auto">
          <a:xfrm flipV="1">
            <a:off x="3711575" y="4038600"/>
            <a:ext cx="1393825" cy="130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8" name="AutoShape 178"/>
          <p:cNvCxnSpPr>
            <a:cxnSpLocks noChangeShapeType="1"/>
            <a:stCxn id="58539" idx="3"/>
            <a:endCxn id="138" idx="0"/>
          </p:cNvCxnSpPr>
          <p:nvPr/>
        </p:nvCxnSpPr>
        <p:spPr bwMode="auto">
          <a:xfrm flipH="1">
            <a:off x="4800600" y="4092575"/>
            <a:ext cx="3270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9" name="AutoShape 179"/>
          <p:cNvCxnSpPr>
            <a:cxnSpLocks noChangeShapeType="1"/>
            <a:stCxn id="103" idx="4"/>
            <a:endCxn id="58539" idx="0"/>
          </p:cNvCxnSpPr>
          <p:nvPr/>
        </p:nvCxnSpPr>
        <p:spPr bwMode="auto">
          <a:xfrm>
            <a:off x="5181600" y="2895600"/>
            <a:ext cx="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0" name="AutoShape 180"/>
          <p:cNvCxnSpPr>
            <a:cxnSpLocks noChangeShapeType="1"/>
            <a:stCxn id="138" idx="0"/>
            <a:endCxn id="103" idx="3"/>
          </p:cNvCxnSpPr>
          <p:nvPr/>
        </p:nvCxnSpPr>
        <p:spPr bwMode="auto">
          <a:xfrm flipV="1">
            <a:off x="4800600" y="2873375"/>
            <a:ext cx="327025" cy="154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1" name="AutoShape 181"/>
          <p:cNvCxnSpPr>
            <a:cxnSpLocks noChangeShapeType="1"/>
            <a:stCxn id="138" idx="0"/>
            <a:endCxn id="58540" idx="4"/>
          </p:cNvCxnSpPr>
          <p:nvPr/>
        </p:nvCxnSpPr>
        <p:spPr bwMode="auto">
          <a:xfrm flipV="1">
            <a:off x="4800600" y="3276600"/>
            <a:ext cx="76200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2" name="AutoShape 182"/>
          <p:cNvCxnSpPr>
            <a:cxnSpLocks noChangeShapeType="1"/>
            <a:stCxn id="58540" idx="7"/>
            <a:endCxn id="103" idx="3"/>
          </p:cNvCxnSpPr>
          <p:nvPr/>
        </p:nvCxnSpPr>
        <p:spPr bwMode="auto">
          <a:xfrm flipV="1">
            <a:off x="4930775" y="2873375"/>
            <a:ext cx="1968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3" name="AutoShape 183"/>
          <p:cNvCxnSpPr>
            <a:cxnSpLocks noChangeShapeType="1"/>
            <a:stCxn id="66" idx="7"/>
            <a:endCxn id="58540" idx="3"/>
          </p:cNvCxnSpPr>
          <p:nvPr/>
        </p:nvCxnSpPr>
        <p:spPr bwMode="auto">
          <a:xfrm flipV="1">
            <a:off x="4321175" y="3254375"/>
            <a:ext cx="5016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" name="AutoShape 184"/>
          <p:cNvCxnSpPr>
            <a:cxnSpLocks noChangeShapeType="1"/>
            <a:stCxn id="58540" idx="2"/>
            <a:endCxn id="128" idx="7"/>
          </p:cNvCxnSpPr>
          <p:nvPr/>
        </p:nvCxnSpPr>
        <p:spPr bwMode="auto">
          <a:xfrm flipH="1">
            <a:off x="3711575" y="3200400"/>
            <a:ext cx="1089025" cy="860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5" name="AutoShape 185"/>
          <p:cNvCxnSpPr>
            <a:cxnSpLocks noChangeShapeType="1"/>
            <a:stCxn id="58540" idx="2"/>
            <a:endCxn id="129" idx="6"/>
          </p:cNvCxnSpPr>
          <p:nvPr/>
        </p:nvCxnSpPr>
        <p:spPr bwMode="auto">
          <a:xfrm flipH="1">
            <a:off x="3657600" y="3200400"/>
            <a:ext cx="11430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6" name="AutoShape 186"/>
          <p:cNvCxnSpPr>
            <a:cxnSpLocks noChangeShapeType="1"/>
            <a:stCxn id="58509" idx="6"/>
            <a:endCxn id="66" idx="3"/>
          </p:cNvCxnSpPr>
          <p:nvPr/>
        </p:nvCxnSpPr>
        <p:spPr bwMode="auto">
          <a:xfrm flipV="1">
            <a:off x="2667000" y="3787775"/>
            <a:ext cx="15462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7" name="AutoShape 187"/>
          <p:cNvCxnSpPr>
            <a:cxnSpLocks noChangeShapeType="1"/>
            <a:stCxn id="58509" idx="6"/>
            <a:endCxn id="129" idx="3"/>
          </p:cNvCxnSpPr>
          <p:nvPr/>
        </p:nvCxnSpPr>
        <p:spPr bwMode="auto">
          <a:xfrm flipV="1">
            <a:off x="2667000" y="3330575"/>
            <a:ext cx="8604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8" name="AutoShape 188"/>
          <p:cNvCxnSpPr>
            <a:cxnSpLocks noChangeShapeType="1"/>
            <a:stCxn id="58373" idx="2"/>
            <a:endCxn id="9" idx="6"/>
          </p:cNvCxnSpPr>
          <p:nvPr/>
        </p:nvCxnSpPr>
        <p:spPr bwMode="auto">
          <a:xfrm flipH="1">
            <a:off x="1219200" y="2590800"/>
            <a:ext cx="1905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9" name="AutoShape 189"/>
          <p:cNvCxnSpPr>
            <a:cxnSpLocks noChangeShapeType="1"/>
            <a:stCxn id="58373" idx="2"/>
            <a:endCxn id="19" idx="6"/>
          </p:cNvCxnSpPr>
          <p:nvPr/>
        </p:nvCxnSpPr>
        <p:spPr bwMode="auto">
          <a:xfrm flipH="1">
            <a:off x="1905000" y="2590800"/>
            <a:ext cx="12192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0" name="AutoShape 190"/>
          <p:cNvCxnSpPr>
            <a:cxnSpLocks noChangeShapeType="1"/>
            <a:stCxn id="58373" idx="6"/>
            <a:endCxn id="66" idx="0"/>
          </p:cNvCxnSpPr>
          <p:nvPr/>
        </p:nvCxnSpPr>
        <p:spPr bwMode="auto">
          <a:xfrm>
            <a:off x="3276600" y="2590800"/>
            <a:ext cx="9906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1" name="AutoShape 191"/>
          <p:cNvCxnSpPr>
            <a:cxnSpLocks noChangeShapeType="1"/>
            <a:stCxn id="58373" idx="4"/>
            <a:endCxn id="129" idx="1"/>
          </p:cNvCxnSpPr>
          <p:nvPr/>
        </p:nvCxnSpPr>
        <p:spPr bwMode="auto">
          <a:xfrm>
            <a:off x="3200400" y="2667000"/>
            <a:ext cx="3270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2" name="AutoShape 192"/>
          <p:cNvCxnSpPr>
            <a:cxnSpLocks noChangeShapeType="1"/>
            <a:stCxn id="58523" idx="3"/>
            <a:endCxn id="129" idx="0"/>
          </p:cNvCxnSpPr>
          <p:nvPr/>
        </p:nvCxnSpPr>
        <p:spPr bwMode="auto">
          <a:xfrm flipH="1">
            <a:off x="3581400" y="2416175"/>
            <a:ext cx="2508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3" name="AutoShape 193"/>
          <p:cNvCxnSpPr>
            <a:cxnSpLocks noChangeShapeType="1"/>
            <a:stCxn id="163" idx="0"/>
            <a:endCxn id="155" idx="4"/>
          </p:cNvCxnSpPr>
          <p:nvPr/>
        </p:nvCxnSpPr>
        <p:spPr bwMode="auto">
          <a:xfrm flipV="1">
            <a:off x="2895600" y="1981200"/>
            <a:ext cx="381000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" name="AutoShape 194"/>
          <p:cNvCxnSpPr>
            <a:cxnSpLocks noChangeShapeType="1"/>
            <a:stCxn id="168" idx="7"/>
            <a:endCxn id="163" idx="3"/>
          </p:cNvCxnSpPr>
          <p:nvPr/>
        </p:nvCxnSpPr>
        <p:spPr bwMode="auto">
          <a:xfrm flipV="1">
            <a:off x="2427288" y="3254375"/>
            <a:ext cx="414337" cy="198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5" name="AutoShape 195"/>
          <p:cNvCxnSpPr>
            <a:cxnSpLocks noChangeShapeType="1"/>
            <a:stCxn id="168" idx="1"/>
            <a:endCxn id="58377" idx="5"/>
          </p:cNvCxnSpPr>
          <p:nvPr/>
        </p:nvCxnSpPr>
        <p:spPr bwMode="auto">
          <a:xfrm flipH="1" flipV="1">
            <a:off x="1349375" y="3101975"/>
            <a:ext cx="960438" cy="350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6" name="AutoShape 196"/>
          <p:cNvCxnSpPr>
            <a:cxnSpLocks noChangeShapeType="1"/>
            <a:stCxn id="32" idx="7"/>
            <a:endCxn id="168" idx="2"/>
          </p:cNvCxnSpPr>
          <p:nvPr/>
        </p:nvCxnSpPr>
        <p:spPr bwMode="auto">
          <a:xfrm flipV="1">
            <a:off x="1654175" y="3511550"/>
            <a:ext cx="631825" cy="625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7" name="AutoShape 197"/>
          <p:cNvCxnSpPr>
            <a:cxnSpLocks noChangeShapeType="1"/>
            <a:stCxn id="168" idx="4"/>
            <a:endCxn id="36" idx="0"/>
          </p:cNvCxnSpPr>
          <p:nvPr/>
        </p:nvCxnSpPr>
        <p:spPr bwMode="auto">
          <a:xfrm flipH="1">
            <a:off x="2209800" y="3594100"/>
            <a:ext cx="158750" cy="1054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8" name="AutoShape 198"/>
          <p:cNvCxnSpPr>
            <a:cxnSpLocks noChangeShapeType="1"/>
            <a:stCxn id="168" idx="7"/>
            <a:endCxn id="129" idx="2"/>
          </p:cNvCxnSpPr>
          <p:nvPr/>
        </p:nvCxnSpPr>
        <p:spPr bwMode="auto">
          <a:xfrm flipV="1">
            <a:off x="2427288" y="3276600"/>
            <a:ext cx="1077912" cy="176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9" name="AutoShape 199"/>
          <p:cNvCxnSpPr>
            <a:cxnSpLocks noChangeShapeType="1"/>
            <a:stCxn id="168" idx="6"/>
            <a:endCxn id="66" idx="2"/>
          </p:cNvCxnSpPr>
          <p:nvPr/>
        </p:nvCxnSpPr>
        <p:spPr bwMode="auto">
          <a:xfrm>
            <a:off x="2451100" y="3511550"/>
            <a:ext cx="173990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0" name="AutoShape 200"/>
          <p:cNvCxnSpPr>
            <a:cxnSpLocks noChangeShapeType="1"/>
            <a:stCxn id="168" idx="0"/>
            <a:endCxn id="155" idx="3"/>
          </p:cNvCxnSpPr>
          <p:nvPr/>
        </p:nvCxnSpPr>
        <p:spPr bwMode="auto">
          <a:xfrm flipV="1">
            <a:off x="2368550" y="1958975"/>
            <a:ext cx="854075" cy="147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1" name="AutoShape 201"/>
          <p:cNvCxnSpPr>
            <a:cxnSpLocks noChangeShapeType="1"/>
            <a:stCxn id="168" idx="0"/>
            <a:endCxn id="58523" idx="2"/>
          </p:cNvCxnSpPr>
          <p:nvPr/>
        </p:nvCxnSpPr>
        <p:spPr bwMode="auto">
          <a:xfrm flipV="1">
            <a:off x="2368550" y="2362200"/>
            <a:ext cx="144145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2" name="AutoShape 202"/>
          <p:cNvCxnSpPr>
            <a:cxnSpLocks noChangeShapeType="1"/>
            <a:stCxn id="163" idx="7"/>
            <a:endCxn id="58523" idx="3"/>
          </p:cNvCxnSpPr>
          <p:nvPr/>
        </p:nvCxnSpPr>
        <p:spPr bwMode="auto">
          <a:xfrm flipV="1">
            <a:off x="2949575" y="2416175"/>
            <a:ext cx="882650" cy="730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3" name="AutoShape 203"/>
          <p:cNvCxnSpPr>
            <a:cxnSpLocks noChangeShapeType="1"/>
            <a:stCxn id="58371" idx="5"/>
            <a:endCxn id="163" idx="1"/>
          </p:cNvCxnSpPr>
          <p:nvPr/>
        </p:nvCxnSpPr>
        <p:spPr bwMode="auto">
          <a:xfrm>
            <a:off x="2416175" y="1806575"/>
            <a:ext cx="425450" cy="1339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" name="AutoShape 204"/>
          <p:cNvCxnSpPr>
            <a:cxnSpLocks noChangeShapeType="1"/>
            <a:stCxn id="58377" idx="7"/>
            <a:endCxn id="19" idx="3"/>
          </p:cNvCxnSpPr>
          <p:nvPr/>
        </p:nvCxnSpPr>
        <p:spPr bwMode="auto">
          <a:xfrm flipV="1">
            <a:off x="1349375" y="2949575"/>
            <a:ext cx="425450" cy="44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" name="AutoShape 205"/>
          <p:cNvCxnSpPr>
            <a:cxnSpLocks noChangeShapeType="1"/>
            <a:stCxn id="19" idx="1"/>
            <a:endCxn id="9" idx="5"/>
          </p:cNvCxnSpPr>
          <p:nvPr/>
        </p:nvCxnSpPr>
        <p:spPr bwMode="auto">
          <a:xfrm flipH="1" flipV="1">
            <a:off x="1196975" y="2644775"/>
            <a:ext cx="5778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" name="AutoShape 206"/>
          <p:cNvCxnSpPr>
            <a:cxnSpLocks noChangeShapeType="1"/>
            <a:stCxn id="19" idx="5"/>
            <a:endCxn id="129" idx="2"/>
          </p:cNvCxnSpPr>
          <p:nvPr/>
        </p:nvCxnSpPr>
        <p:spPr bwMode="auto">
          <a:xfrm>
            <a:off x="1882775" y="2949575"/>
            <a:ext cx="16224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7" name="AutoShape 207"/>
          <p:cNvCxnSpPr>
            <a:cxnSpLocks noChangeShapeType="1"/>
            <a:stCxn id="58509" idx="0"/>
            <a:endCxn id="163" idx="3"/>
          </p:cNvCxnSpPr>
          <p:nvPr/>
        </p:nvCxnSpPr>
        <p:spPr bwMode="auto">
          <a:xfrm flipV="1">
            <a:off x="2590800" y="3254375"/>
            <a:ext cx="2508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" name="AutoShape 208"/>
          <p:cNvCxnSpPr>
            <a:cxnSpLocks noChangeShapeType="1"/>
            <a:stCxn id="21" idx="6"/>
            <a:endCxn id="66" idx="1"/>
          </p:cNvCxnSpPr>
          <p:nvPr/>
        </p:nvCxnSpPr>
        <p:spPr bwMode="auto">
          <a:xfrm>
            <a:off x="1981200" y="3657600"/>
            <a:ext cx="2232025" cy="2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9" name="AutoShape 209"/>
          <p:cNvCxnSpPr>
            <a:cxnSpLocks noChangeShapeType="1"/>
            <a:stCxn id="103" idx="2"/>
            <a:endCxn id="66" idx="7"/>
          </p:cNvCxnSpPr>
          <p:nvPr/>
        </p:nvCxnSpPr>
        <p:spPr bwMode="auto">
          <a:xfrm flipH="1">
            <a:off x="4321175" y="2819400"/>
            <a:ext cx="784225" cy="860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" name="AutoShape 210"/>
          <p:cNvCxnSpPr>
            <a:cxnSpLocks noChangeShapeType="1"/>
            <a:stCxn id="128" idx="0"/>
            <a:endCxn id="103" idx="2"/>
          </p:cNvCxnSpPr>
          <p:nvPr/>
        </p:nvCxnSpPr>
        <p:spPr bwMode="auto">
          <a:xfrm flipV="1">
            <a:off x="3657600" y="2819400"/>
            <a:ext cx="144780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1" name="AutoShape 211"/>
          <p:cNvCxnSpPr>
            <a:cxnSpLocks noChangeShapeType="1"/>
            <a:stCxn id="32" idx="6"/>
            <a:endCxn id="128" idx="2"/>
          </p:cNvCxnSpPr>
          <p:nvPr/>
        </p:nvCxnSpPr>
        <p:spPr bwMode="auto">
          <a:xfrm flipV="1">
            <a:off x="1676400" y="4114800"/>
            <a:ext cx="19050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2" name="AutoShape 212"/>
          <p:cNvCxnSpPr>
            <a:cxnSpLocks noChangeShapeType="1"/>
            <a:stCxn id="32" idx="7"/>
            <a:endCxn id="129" idx="2"/>
          </p:cNvCxnSpPr>
          <p:nvPr/>
        </p:nvCxnSpPr>
        <p:spPr bwMode="auto">
          <a:xfrm flipV="1">
            <a:off x="1654175" y="3276600"/>
            <a:ext cx="1851025" cy="860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" name="AutoShape 213"/>
          <p:cNvCxnSpPr>
            <a:cxnSpLocks noChangeShapeType="1"/>
            <a:stCxn id="155" idx="4"/>
            <a:endCxn id="129" idx="1"/>
          </p:cNvCxnSpPr>
          <p:nvPr/>
        </p:nvCxnSpPr>
        <p:spPr bwMode="auto">
          <a:xfrm>
            <a:off x="3276600" y="1981200"/>
            <a:ext cx="250825" cy="1241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4" name="AutoShape 214"/>
          <p:cNvCxnSpPr>
            <a:cxnSpLocks noChangeShapeType="1"/>
            <a:stCxn id="129" idx="6"/>
            <a:endCxn id="66" idx="1"/>
          </p:cNvCxnSpPr>
          <p:nvPr/>
        </p:nvCxnSpPr>
        <p:spPr bwMode="auto">
          <a:xfrm>
            <a:off x="3657600" y="3276600"/>
            <a:ext cx="555625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" name="AutoShape 215"/>
          <p:cNvCxnSpPr>
            <a:cxnSpLocks noChangeShapeType="1"/>
            <a:stCxn id="129" idx="1"/>
            <a:endCxn id="163" idx="5"/>
          </p:cNvCxnSpPr>
          <p:nvPr/>
        </p:nvCxnSpPr>
        <p:spPr bwMode="auto">
          <a:xfrm flipH="1">
            <a:off x="2949575" y="3222625"/>
            <a:ext cx="577850" cy="31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" name="AutoShape 216"/>
          <p:cNvCxnSpPr>
            <a:cxnSpLocks noChangeShapeType="1"/>
            <a:stCxn id="163" idx="5"/>
            <a:endCxn id="128" idx="1"/>
          </p:cNvCxnSpPr>
          <p:nvPr/>
        </p:nvCxnSpPr>
        <p:spPr bwMode="auto">
          <a:xfrm>
            <a:off x="2949575" y="3254375"/>
            <a:ext cx="654050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" name="AutoShape 217"/>
          <p:cNvCxnSpPr>
            <a:cxnSpLocks noChangeShapeType="1"/>
            <a:stCxn id="163" idx="6"/>
            <a:endCxn id="66" idx="1"/>
          </p:cNvCxnSpPr>
          <p:nvPr/>
        </p:nvCxnSpPr>
        <p:spPr bwMode="auto">
          <a:xfrm>
            <a:off x="2971800" y="3200400"/>
            <a:ext cx="1241425" cy="479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8583" name="Oval 59"/>
          <p:cNvSpPr>
            <a:spLocks noChangeArrowheads="1"/>
          </p:cNvSpPr>
          <p:nvPr/>
        </p:nvSpPr>
        <p:spPr bwMode="auto">
          <a:xfrm>
            <a:off x="3429000" y="632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9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5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1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4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7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0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3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9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2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5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1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3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6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9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2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5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8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1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4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7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0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3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6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9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2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5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1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4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0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3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6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9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2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8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6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9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2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5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8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1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4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7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0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3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6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9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8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1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9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2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5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8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1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0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3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6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9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5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4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0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3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6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9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2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5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1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4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7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0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3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6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9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2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5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8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1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4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7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3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5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8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1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41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4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47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0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3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9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2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1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4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7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0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3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6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9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2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5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8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1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4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7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0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3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6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9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22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25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28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31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34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37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0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3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6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9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52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55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58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1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4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7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0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3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6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9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82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85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88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91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94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97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6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9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2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4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3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6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9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42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45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48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1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4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7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0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3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6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72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75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78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81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84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87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90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93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9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9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0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0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0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1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17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6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9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3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35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38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41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44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4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50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53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56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9" grpId="0" animBg="1"/>
      <p:bldP spid="21" grpId="0" animBg="1"/>
      <p:bldP spid="32" grpId="0" animBg="1"/>
      <p:bldP spid="32" grpId="1" animBg="1"/>
      <p:bldP spid="36" grpId="0" animBg="1"/>
      <p:bldP spid="44" grpId="0" animBg="1"/>
      <p:bldP spid="58" grpId="0" animBg="1"/>
      <p:bldP spid="63" grpId="0" animBg="1"/>
      <p:bldP spid="66" grpId="0" animBg="1"/>
      <p:bldP spid="66" grpId="1" animBg="1"/>
      <p:bldP spid="66" grpId="2" animBg="1"/>
      <p:bldP spid="81" grpId="0" animBg="1"/>
      <p:bldP spid="82" grpId="0" animBg="1"/>
      <p:bldP spid="97" grpId="0" animBg="1"/>
      <p:bldP spid="103" grpId="0" animBg="1"/>
      <p:bldP spid="105" grpId="0" animBg="1"/>
      <p:bldP spid="128" grpId="0" animBg="1"/>
      <p:bldP spid="129" grpId="0" animBg="1"/>
      <p:bldP spid="129" grpId="1" animBg="1"/>
      <p:bldP spid="129" grpId="2" animBg="1"/>
      <p:bldP spid="138" grpId="0" animBg="1"/>
      <p:bldP spid="155" grpId="0" animBg="1"/>
      <p:bldP spid="163" grpId="0" animBg="1"/>
      <p:bldP spid="168" grpId="0" animBg="1"/>
      <p:bldP spid="168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</a:t>
            </a:r>
            <a:r>
              <a:rPr lang="en-US" sz="4000" smtClean="0"/>
              <a:t> </a:t>
            </a:r>
            <a:r>
              <a:rPr lang="en-US" smtClean="0"/>
              <a:t>Definition</a:t>
            </a:r>
          </a:p>
        </p:txBody>
      </p:sp>
      <p:sp>
        <p:nvSpPr>
          <p:cNvPr id="573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Decision Version: </a:t>
            </a:r>
            <a:r>
              <a:rPr lang="en-US" sz="2800" smtClean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2800" smtClean="0">
                <a:latin typeface="Arial" charset="0"/>
              </a:rPr>
              <a:t>-CNP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Input: Undirected graph </a:t>
            </a:r>
            <a:r>
              <a:rPr lang="en-US" sz="2800" smtClean="0">
                <a:solidFill>
                  <a:schemeClr val="accent2"/>
                </a:solidFill>
                <a:latin typeface="Arial" charset="0"/>
              </a:rPr>
              <a:t>G = (V,E)</a:t>
            </a:r>
            <a:r>
              <a:rPr lang="en-US" sz="2800" smtClean="0">
                <a:latin typeface="Arial" charset="0"/>
              </a:rPr>
              <a:t> and integer </a:t>
            </a:r>
            <a:r>
              <a:rPr lang="en-US" sz="2800" smtClean="0">
                <a:solidFill>
                  <a:schemeClr val="accent2"/>
                </a:solidFill>
                <a:latin typeface="Arial" charset="0"/>
              </a:rPr>
              <a:t>k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Question: Is there a set </a:t>
            </a:r>
            <a:r>
              <a:rPr lang="en-US" sz="2800" i="1" smtClean="0">
                <a:solidFill>
                  <a:schemeClr val="accent2"/>
                </a:solidFill>
                <a:latin typeface="Arial" charset="0"/>
              </a:rPr>
              <a:t>M</a:t>
            </a:r>
            <a:r>
              <a:rPr lang="en-US" sz="2800" smtClean="0">
                <a:latin typeface="Arial" charset="0"/>
              </a:rPr>
              <a:t>, where </a:t>
            </a:r>
            <a:r>
              <a:rPr lang="en-US" sz="2800" i="1" smtClean="0">
                <a:solidFill>
                  <a:schemeClr val="accent2"/>
                </a:solidFill>
                <a:latin typeface="Arial" charset="0"/>
              </a:rPr>
              <a:t>M</a:t>
            </a:r>
            <a:r>
              <a:rPr lang="en-US" sz="2800" smtClean="0">
                <a:latin typeface="Arial" charset="0"/>
              </a:rPr>
              <a:t> is the set of all maximal connected components of </a:t>
            </a:r>
            <a:r>
              <a:rPr lang="en-US" sz="2800" smtClean="0">
                <a:solidFill>
                  <a:schemeClr val="accent2"/>
                </a:solidFill>
                <a:latin typeface="Arial" charset="0"/>
              </a:rPr>
              <a:t>G</a:t>
            </a:r>
            <a:r>
              <a:rPr lang="en-US" sz="2800" smtClean="0">
                <a:latin typeface="Arial" charset="0"/>
              </a:rPr>
              <a:t> obtained by deleting </a:t>
            </a:r>
            <a:r>
              <a:rPr lang="en-US" sz="2800" i="1" smtClean="0">
                <a:solidFill>
                  <a:schemeClr val="accent2"/>
                </a:solidFill>
                <a:latin typeface="Arial" charset="0"/>
              </a:rPr>
              <a:t>k</a:t>
            </a:r>
            <a:r>
              <a:rPr lang="en-US" sz="2800" smtClean="0">
                <a:latin typeface="Arial" charset="0"/>
              </a:rPr>
              <a:t> nodes or less, such that </a:t>
            </a:r>
          </a:p>
          <a:p>
            <a:pPr eaLnBrk="1" hangingPunct="1">
              <a:buFontTx/>
              <a:buNone/>
            </a:pPr>
            <a:r>
              <a:rPr lang="en-US" sz="2800" smtClean="0">
                <a:latin typeface="Arial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2800" smtClean="0">
                <a:latin typeface="Arial" charset="0"/>
              </a:rPr>
              <a:t>	where </a:t>
            </a:r>
            <a:r>
              <a:rPr lang="el-GR" sz="2800" smtClean="0">
                <a:solidFill>
                  <a:schemeClr val="accent2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σ</a:t>
            </a:r>
            <a:r>
              <a:rPr lang="en-US" sz="2800" baseline="-25000" smtClean="0">
                <a:solidFill>
                  <a:schemeClr val="accent2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280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is the cardinality of component </a:t>
            </a:r>
            <a:r>
              <a:rPr lang="en-US" sz="2800" i="1" smtClean="0">
                <a:solidFill>
                  <a:schemeClr val="accent2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280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, for all </a:t>
            </a:r>
            <a:r>
              <a:rPr lang="en-US" sz="2800" i="1" smtClean="0">
                <a:solidFill>
                  <a:schemeClr val="accent2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280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in </a:t>
            </a:r>
            <a:r>
              <a:rPr lang="en-US" sz="2800" i="1" smtClean="0">
                <a:solidFill>
                  <a:schemeClr val="accent2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n-US" sz="280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?</a:t>
            </a:r>
            <a:endParaRPr lang="el-GR" sz="280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endParaRPr lang="en-US" smtClean="0"/>
          </a:p>
        </p:txBody>
      </p:sp>
      <p:graphicFrame>
        <p:nvGraphicFramePr>
          <p:cNvPr id="57346" name="Object 4"/>
          <p:cNvGraphicFramePr>
            <a:graphicFrameLocks noChangeAspect="1"/>
          </p:cNvGraphicFramePr>
          <p:nvPr/>
        </p:nvGraphicFramePr>
        <p:xfrm>
          <a:off x="3200400" y="4267200"/>
          <a:ext cx="1981200" cy="711200"/>
        </p:xfrm>
        <a:graphic>
          <a:graphicData uri="http://schemas.openxmlformats.org/presentationml/2006/ole">
            <p:oleObj spid="_x0000_s57346" name="Equation" r:id="rId3" imgW="11682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Theoretical Results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570038"/>
            <a:ext cx="84582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sz="2800" dirty="0">
              <a:solidFill>
                <a:schemeClr val="accent2"/>
              </a:solidFill>
              <a:cs typeface="+mn-cs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800" dirty="0">
                <a:solidFill>
                  <a:schemeClr val="accent2"/>
                </a:solidFill>
                <a:cs typeface="+mn-cs"/>
              </a:rPr>
              <a:t>Lemma 1</a:t>
            </a:r>
            <a:r>
              <a:rPr lang="en-US" sz="2800" dirty="0">
                <a:cs typeface="+mn-cs"/>
              </a:rPr>
              <a:t>: Let </a:t>
            </a:r>
            <a:r>
              <a:rPr lang="en-US" sz="2800" i="1" dirty="0">
                <a:solidFill>
                  <a:schemeClr val="accent2"/>
                </a:solidFill>
                <a:cs typeface="+mn-cs"/>
              </a:rPr>
              <a:t>M</a:t>
            </a:r>
            <a:r>
              <a:rPr lang="en-US" sz="2800" dirty="0">
                <a:cs typeface="+mn-cs"/>
              </a:rPr>
              <a:t> be a partition of 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G = (V,E)</a:t>
            </a:r>
            <a:r>
              <a:rPr lang="en-US" sz="2800" dirty="0">
                <a:cs typeface="+mn-cs"/>
              </a:rPr>
              <a:t> in to </a:t>
            </a:r>
            <a:r>
              <a:rPr lang="en-US" sz="2800" i="1" dirty="0">
                <a:solidFill>
                  <a:schemeClr val="accent2"/>
                </a:solidFill>
                <a:cs typeface="+mn-cs"/>
              </a:rPr>
              <a:t>L</a:t>
            </a:r>
            <a:r>
              <a:rPr lang="en-US" sz="2800" dirty="0">
                <a:cs typeface="+mn-cs"/>
              </a:rPr>
              <a:t> components obtained by deleting a set 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D</a:t>
            </a:r>
            <a:r>
              <a:rPr lang="en-US" sz="2800" dirty="0">
                <a:cs typeface="+mn-cs"/>
              </a:rPr>
              <a:t>, where 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|D| = k</a:t>
            </a:r>
            <a:r>
              <a:rPr lang="en-US" sz="2800" dirty="0">
                <a:cs typeface="+mn-cs"/>
              </a:rPr>
              <a:t> Then the objective function </a:t>
            </a:r>
          </a:p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sz="2800" dirty="0">
              <a:cs typeface="+mn-cs"/>
            </a:endParaRPr>
          </a:p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sz="2800" dirty="0">
              <a:cs typeface="+mn-cs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sz="2800" dirty="0">
                <a:cs typeface="+mn-cs"/>
              </a:rPr>
              <a:t>	with equality holding if and only </a:t>
            </a:r>
            <a:r>
              <a:rPr lang="el-GR" sz="2800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σ</a:t>
            </a:r>
            <a:r>
              <a:rPr lang="en-US" sz="2800" baseline="-25000" dirty="0" err="1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2800" baseline="-25000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2800" baseline="-25000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sz="2800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σ</a:t>
            </a:r>
            <a:r>
              <a:rPr lang="en-US" sz="2800" baseline="-25000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2800" dirty="0">
                <a:cs typeface="+mn-cs"/>
              </a:rPr>
              <a:t>, for all </a:t>
            </a:r>
            <a:r>
              <a:rPr lang="en-US" sz="2800" dirty="0" err="1">
                <a:solidFill>
                  <a:schemeClr val="accent2"/>
                </a:solidFill>
                <a:cs typeface="+mn-cs"/>
              </a:rPr>
              <a:t>i,j</a:t>
            </a:r>
            <a:r>
              <a:rPr lang="en-US" sz="2800" dirty="0">
                <a:cs typeface="+mn-cs"/>
              </a:rPr>
              <a:t> in 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M</a:t>
            </a:r>
            <a:r>
              <a:rPr lang="en-US" sz="2800" dirty="0">
                <a:cs typeface="+mn-cs"/>
              </a:rPr>
              <a:t>, where </a:t>
            </a:r>
            <a:r>
              <a:rPr lang="el-GR" sz="2800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σ</a:t>
            </a:r>
            <a:r>
              <a:rPr lang="en-US" sz="2800" baseline="-25000" dirty="0" err="1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2800" dirty="0">
                <a:cs typeface="+mn-cs"/>
              </a:rPr>
              <a:t> is the size of </a:t>
            </a:r>
            <a:r>
              <a:rPr lang="en-US" sz="2800" i="1" dirty="0" err="1">
                <a:solidFill>
                  <a:schemeClr val="accent2"/>
                </a:solidFill>
                <a:cs typeface="+mn-cs"/>
              </a:rPr>
              <a:t>i</a:t>
            </a:r>
            <a:r>
              <a:rPr lang="en-US" sz="2800" baseline="30000" dirty="0" err="1">
                <a:cs typeface="+mn-cs"/>
              </a:rPr>
              <a:t>th</a:t>
            </a:r>
            <a:r>
              <a:rPr lang="en-US" sz="2800" dirty="0">
                <a:cs typeface="+mn-cs"/>
              </a:rPr>
              <a:t> component of 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M</a:t>
            </a:r>
            <a:r>
              <a:rPr lang="en-US" sz="2800" dirty="0">
                <a:cs typeface="+mn-cs"/>
              </a:rPr>
              <a:t>.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800" dirty="0">
                <a:cs typeface="+mn-cs"/>
              </a:rPr>
              <a:t>Objective function is best when components are of average size.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sz="2800" dirty="0">
              <a:cs typeface="+mn-cs"/>
            </a:endParaRPr>
          </a:p>
        </p:txBody>
      </p:sp>
      <p:graphicFrame>
        <p:nvGraphicFramePr>
          <p:cNvPr id="100354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2667000" y="2959100"/>
          <a:ext cx="3581400" cy="968375"/>
        </p:xfrm>
        <a:graphic>
          <a:graphicData uri="http://schemas.openxmlformats.org/presentationml/2006/ole">
            <p:oleObj spid="_x0000_s100354" name="Equation" r:id="rId3" imgW="2349360" imgH="634680" progId="Equation.3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Theoretical Results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458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sz="2800" dirty="0">
              <a:solidFill>
                <a:schemeClr val="accent2"/>
              </a:solidFill>
              <a:cs typeface="+mn-cs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800" dirty="0">
                <a:solidFill>
                  <a:schemeClr val="accent2"/>
                </a:solidFill>
                <a:cs typeface="+mn-cs"/>
              </a:rPr>
              <a:t>Lemma 2:</a:t>
            </a:r>
            <a:r>
              <a:rPr lang="en-US" sz="2800" dirty="0">
                <a:cs typeface="+mn-cs"/>
              </a:rPr>
              <a:t> Let </a:t>
            </a:r>
            <a:r>
              <a:rPr lang="en-US" sz="2800" i="1" dirty="0">
                <a:solidFill>
                  <a:schemeClr val="accent2"/>
                </a:solidFill>
                <a:cs typeface="+mn-cs"/>
              </a:rPr>
              <a:t>M</a:t>
            </a:r>
            <a:r>
              <a:rPr lang="en-US" sz="2800" i="1" baseline="-25000" dirty="0">
                <a:solidFill>
                  <a:schemeClr val="accent2"/>
                </a:solidFill>
                <a:cs typeface="+mn-cs"/>
              </a:rPr>
              <a:t>1</a:t>
            </a:r>
            <a:r>
              <a:rPr lang="en-US" sz="2800" i="1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800" dirty="0">
                <a:cs typeface="+mn-cs"/>
              </a:rPr>
              <a:t>and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800" i="1" dirty="0">
                <a:solidFill>
                  <a:schemeClr val="accent2"/>
                </a:solidFill>
                <a:cs typeface="+mn-cs"/>
              </a:rPr>
              <a:t>M</a:t>
            </a:r>
            <a:r>
              <a:rPr lang="en-US" sz="2800" i="1" baseline="-25000" dirty="0">
                <a:solidFill>
                  <a:schemeClr val="accent2"/>
                </a:solidFill>
                <a:cs typeface="+mn-cs"/>
              </a:rPr>
              <a:t>2</a:t>
            </a:r>
            <a:r>
              <a:rPr lang="en-US" sz="2800" i="1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800" dirty="0">
                <a:cs typeface="+mn-cs"/>
              </a:rPr>
              <a:t>be a two sets of partitions of 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G = (V,E)</a:t>
            </a:r>
            <a:r>
              <a:rPr lang="en-US" sz="2800" dirty="0">
                <a:cs typeface="+mn-cs"/>
              </a:rPr>
              <a:t> obtained by deleting a set 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D1 and D2 </a:t>
            </a:r>
            <a:r>
              <a:rPr lang="en-US" sz="2800" dirty="0">
                <a:cs typeface="+mn-cs"/>
              </a:rPr>
              <a:t>sets of nodes respectively, where 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|D</a:t>
            </a:r>
            <a:r>
              <a:rPr lang="en-US" sz="2800" baseline="-25000" dirty="0">
                <a:solidFill>
                  <a:schemeClr val="accent2"/>
                </a:solidFill>
                <a:cs typeface="+mn-cs"/>
              </a:rPr>
              <a:t>1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| = |D</a:t>
            </a:r>
            <a:r>
              <a:rPr lang="en-US" sz="2800" baseline="-25000" dirty="0">
                <a:solidFill>
                  <a:schemeClr val="accent2"/>
                </a:solidFill>
                <a:cs typeface="+mn-cs"/>
              </a:rPr>
              <a:t>2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| = k.</a:t>
            </a:r>
            <a:r>
              <a:rPr lang="en-US" sz="2800" dirty="0">
                <a:cs typeface="+mn-cs"/>
              </a:rPr>
              <a:t> Let 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L</a:t>
            </a:r>
            <a:r>
              <a:rPr lang="en-US" sz="2800" baseline="-25000" dirty="0">
                <a:solidFill>
                  <a:schemeClr val="accent2"/>
                </a:solidFill>
                <a:cs typeface="+mn-cs"/>
              </a:rPr>
              <a:t>1</a:t>
            </a:r>
            <a:r>
              <a:rPr lang="en-US" sz="2800" dirty="0">
                <a:cs typeface="+mn-cs"/>
              </a:rPr>
              <a:t> and 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L</a:t>
            </a:r>
            <a:r>
              <a:rPr lang="en-US" sz="2800" baseline="-25000" dirty="0">
                <a:solidFill>
                  <a:schemeClr val="accent2"/>
                </a:solidFill>
                <a:cs typeface="+mn-cs"/>
              </a:rPr>
              <a:t>2</a:t>
            </a:r>
            <a:r>
              <a:rPr lang="en-US" sz="2800" dirty="0">
                <a:cs typeface="+mn-cs"/>
              </a:rPr>
              <a:t> be the number of components in </a:t>
            </a:r>
            <a:r>
              <a:rPr lang="en-US" sz="2800" i="1" dirty="0">
                <a:solidFill>
                  <a:schemeClr val="accent2"/>
                </a:solidFill>
                <a:cs typeface="+mn-cs"/>
              </a:rPr>
              <a:t>M</a:t>
            </a:r>
            <a:r>
              <a:rPr lang="en-US" sz="2800" i="1" baseline="-25000" dirty="0">
                <a:solidFill>
                  <a:schemeClr val="accent2"/>
                </a:solidFill>
                <a:cs typeface="+mn-cs"/>
              </a:rPr>
              <a:t>1</a:t>
            </a:r>
            <a:r>
              <a:rPr lang="en-US" sz="2800" i="1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800" dirty="0">
                <a:cs typeface="+mn-cs"/>
              </a:rPr>
              <a:t>and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800" i="1" dirty="0">
                <a:solidFill>
                  <a:schemeClr val="accent2"/>
                </a:solidFill>
                <a:cs typeface="+mn-cs"/>
              </a:rPr>
              <a:t>M</a:t>
            </a:r>
            <a:r>
              <a:rPr lang="en-US" sz="2800" i="1" baseline="-25000" dirty="0">
                <a:solidFill>
                  <a:schemeClr val="accent2"/>
                </a:solidFill>
                <a:cs typeface="+mn-cs"/>
              </a:rPr>
              <a:t>2</a:t>
            </a:r>
            <a:r>
              <a:rPr lang="en-US" sz="2800" dirty="0">
                <a:cs typeface="+mn-cs"/>
              </a:rPr>
              <a:t> respectively, and 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L</a:t>
            </a:r>
            <a:r>
              <a:rPr lang="en-US" sz="2800" baseline="-25000" dirty="0">
                <a:solidFill>
                  <a:schemeClr val="accent2"/>
                </a:solidFill>
                <a:cs typeface="+mn-cs"/>
              </a:rPr>
              <a:t>1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 ≥ L</a:t>
            </a:r>
            <a:r>
              <a:rPr lang="en-US" sz="2800" baseline="-25000" dirty="0">
                <a:solidFill>
                  <a:schemeClr val="accent2"/>
                </a:solidFill>
                <a:cs typeface="+mn-cs"/>
              </a:rPr>
              <a:t>2</a:t>
            </a:r>
            <a:r>
              <a:rPr lang="en-US" sz="2800" dirty="0">
                <a:cs typeface="+mn-cs"/>
              </a:rPr>
              <a:t>. If </a:t>
            </a:r>
            <a:r>
              <a:rPr lang="el-GR" sz="2800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σ</a:t>
            </a:r>
            <a:r>
              <a:rPr lang="en-US" sz="2800" baseline="-25000" dirty="0" err="1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2800" baseline="-25000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2800" baseline="-25000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sz="2800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σ</a:t>
            </a:r>
            <a:r>
              <a:rPr lang="en-US" sz="2800" baseline="-25000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2800" dirty="0">
                <a:cs typeface="+mn-cs"/>
              </a:rPr>
              <a:t>, for all </a:t>
            </a:r>
            <a:r>
              <a:rPr lang="en-US" sz="2800" dirty="0" err="1">
                <a:solidFill>
                  <a:schemeClr val="accent2"/>
                </a:solidFill>
                <a:cs typeface="+mn-cs"/>
              </a:rPr>
              <a:t>i,j</a:t>
            </a:r>
            <a:r>
              <a:rPr lang="en-US" sz="2800" dirty="0">
                <a:cs typeface="+mn-cs"/>
              </a:rPr>
              <a:t> in </a:t>
            </a:r>
            <a:r>
              <a:rPr lang="en-US" sz="2800" i="1" dirty="0">
                <a:solidFill>
                  <a:schemeClr val="accent2"/>
                </a:solidFill>
                <a:cs typeface="+mn-cs"/>
              </a:rPr>
              <a:t>M</a:t>
            </a:r>
            <a:r>
              <a:rPr lang="en-US" sz="2800" i="1" baseline="-25000" dirty="0">
                <a:solidFill>
                  <a:schemeClr val="accent2"/>
                </a:solidFill>
                <a:cs typeface="+mn-cs"/>
              </a:rPr>
              <a:t>1</a:t>
            </a:r>
            <a:r>
              <a:rPr lang="en-US" sz="2800" dirty="0">
                <a:cs typeface="+mn-cs"/>
              </a:rPr>
              <a:t>, then we obtain a better objective function value by deleting 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D</a:t>
            </a:r>
            <a:r>
              <a:rPr lang="en-US" sz="2800" baseline="-25000" dirty="0">
                <a:solidFill>
                  <a:schemeClr val="accent2"/>
                </a:solidFill>
                <a:cs typeface="+mn-cs"/>
              </a:rPr>
              <a:t>1</a:t>
            </a:r>
            <a:r>
              <a:rPr lang="en-US" sz="2800" dirty="0">
                <a:cs typeface="+mn-cs"/>
              </a:rPr>
              <a:t>.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en-US" sz="2800" dirty="0"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Proof</a:t>
            </a:r>
            <a:r>
              <a:rPr lang="en-US" sz="4000" smtClean="0">
                <a:latin typeface="Arial" charset="0"/>
              </a:rPr>
              <a:t> </a:t>
            </a:r>
            <a:r>
              <a:rPr lang="en-US" smtClean="0"/>
              <a:t>of NP-Completeness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5700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sz="2600" dirty="0">
              <a:cs typeface="+mn-cs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600" dirty="0">
                <a:cs typeface="+mn-cs"/>
              </a:rPr>
              <a:t>NP-complete: Reduction from </a:t>
            </a:r>
            <a:r>
              <a:rPr lang="en-US" sz="2600" dirty="0">
                <a:solidFill>
                  <a:schemeClr val="accent2"/>
                </a:solidFill>
                <a:cs typeface="+mn-cs"/>
              </a:rPr>
              <a:t>Independent Set Problem</a:t>
            </a:r>
            <a:r>
              <a:rPr lang="en-US" sz="2600" dirty="0">
                <a:cs typeface="+mn-cs"/>
              </a:rPr>
              <a:t> by a simple transformation and the result follow from the above Lemmas.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Formulation</a:t>
            </a:r>
          </a:p>
        </p:txBody>
      </p:sp>
      <p:sp>
        <p:nvSpPr>
          <p:cNvPr id="1034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Let </a:t>
            </a:r>
            <a:r>
              <a:rPr lang="en-US" smtClean="0">
                <a:solidFill>
                  <a:schemeClr val="accent2"/>
                </a:solidFill>
                <a:latin typeface="Arial" charset="0"/>
              </a:rPr>
              <a:t>u</a:t>
            </a:r>
            <a:r>
              <a:rPr lang="en-US" baseline="-25000" smtClean="0">
                <a:solidFill>
                  <a:schemeClr val="accent2"/>
                </a:solidFill>
                <a:latin typeface="Arial" charset="0"/>
              </a:rPr>
              <a:t>i,j</a:t>
            </a:r>
            <a:r>
              <a:rPr lang="en-US" smtClean="0">
                <a:solidFill>
                  <a:schemeClr val="accent2"/>
                </a:solidFill>
                <a:latin typeface="Arial" charset="0"/>
              </a:rPr>
              <a:t> = 1</a:t>
            </a:r>
            <a:r>
              <a:rPr lang="en-US" smtClean="0">
                <a:latin typeface="Arial" charset="0"/>
              </a:rPr>
              <a:t>, if </a:t>
            </a:r>
            <a:r>
              <a:rPr lang="en-US" smtClean="0">
                <a:solidFill>
                  <a:schemeClr val="accent2"/>
                </a:solidFill>
                <a:latin typeface="Arial" charset="0"/>
              </a:rPr>
              <a:t>i</a:t>
            </a:r>
            <a:r>
              <a:rPr lang="en-US" smtClean="0">
                <a:latin typeface="Arial" charset="0"/>
              </a:rPr>
              <a:t> and </a:t>
            </a:r>
            <a:r>
              <a:rPr lang="en-US" smtClean="0">
                <a:solidFill>
                  <a:schemeClr val="accent2"/>
                </a:solidFill>
                <a:latin typeface="Arial" charset="0"/>
              </a:rPr>
              <a:t>j</a:t>
            </a:r>
            <a:r>
              <a:rPr lang="en-US" smtClean="0">
                <a:latin typeface="Arial" charset="0"/>
              </a:rPr>
              <a:t> are in the same component of </a:t>
            </a:r>
            <a:r>
              <a:rPr lang="en-US" smtClean="0">
                <a:solidFill>
                  <a:schemeClr val="accent2"/>
                </a:solidFill>
                <a:latin typeface="Arial" charset="0"/>
              </a:rPr>
              <a:t>G(V \ A)</a:t>
            </a:r>
            <a:r>
              <a:rPr lang="en-US" smtClean="0">
                <a:latin typeface="Arial" charset="0"/>
              </a:rPr>
              <a:t>, and </a:t>
            </a:r>
            <a:r>
              <a:rPr lang="en-US" smtClean="0">
                <a:solidFill>
                  <a:schemeClr val="accent2"/>
                </a:solidFill>
                <a:latin typeface="Arial" charset="0"/>
              </a:rPr>
              <a:t>0</a:t>
            </a:r>
            <a:r>
              <a:rPr lang="en-US" smtClean="0">
                <a:latin typeface="Arial" charset="0"/>
              </a:rPr>
              <a:t> otherwise.</a:t>
            </a:r>
          </a:p>
          <a:p>
            <a:pPr eaLnBrk="1" hangingPunct="1"/>
            <a:r>
              <a:rPr lang="en-US" smtClean="0">
                <a:latin typeface="Arial" charset="0"/>
              </a:rPr>
              <a:t>Let </a:t>
            </a:r>
            <a:r>
              <a:rPr lang="en-US" smtClean="0">
                <a:solidFill>
                  <a:schemeClr val="accent2"/>
                </a:solidFill>
                <a:latin typeface="Arial" charset="0"/>
              </a:rPr>
              <a:t>v</a:t>
            </a:r>
            <a:r>
              <a:rPr lang="en-US" baseline="-25000" smtClean="0">
                <a:solidFill>
                  <a:schemeClr val="accent2"/>
                </a:solidFill>
                <a:latin typeface="Arial" charset="0"/>
              </a:rPr>
              <a:t>i</a:t>
            </a:r>
            <a:r>
              <a:rPr lang="en-US" smtClean="0">
                <a:solidFill>
                  <a:schemeClr val="accent2"/>
                </a:solidFill>
                <a:latin typeface="Arial" charset="0"/>
              </a:rPr>
              <a:t> = 1</a:t>
            </a:r>
            <a:r>
              <a:rPr lang="en-US" smtClean="0">
                <a:latin typeface="Arial" charset="0"/>
              </a:rPr>
              <a:t>, if node </a:t>
            </a:r>
            <a:r>
              <a:rPr lang="en-US" smtClean="0">
                <a:solidFill>
                  <a:schemeClr val="accent2"/>
                </a:solidFill>
                <a:latin typeface="Arial" charset="0"/>
              </a:rPr>
              <a:t>i</a:t>
            </a:r>
            <a:r>
              <a:rPr lang="en-US" smtClean="0">
                <a:latin typeface="Arial" charset="0"/>
              </a:rPr>
              <a:t> is deleted in the optimal solution, and </a:t>
            </a:r>
            <a:r>
              <a:rPr lang="en-US" smtClean="0">
                <a:solidFill>
                  <a:schemeClr val="accent2"/>
                </a:solidFill>
                <a:latin typeface="Arial" charset="0"/>
              </a:rPr>
              <a:t>0</a:t>
            </a:r>
            <a:r>
              <a:rPr lang="en-US" smtClean="0">
                <a:latin typeface="Arial" charset="0"/>
              </a:rPr>
              <a:t> otherwise.</a:t>
            </a:r>
          </a:p>
          <a:p>
            <a:pPr eaLnBrk="1" hangingPunct="1"/>
            <a:r>
              <a:rPr lang="en-US" smtClean="0">
                <a:latin typeface="Arial" charset="0"/>
              </a:rPr>
              <a:t>We can formulate the CNP as the following integer linear program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are sensors?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 sensor is a device that responds to a physical stimulus (e.g. heat, light, sound, pressure, magnetism, or motion). It collects and measures data regarding some property of a phenomenon, object, or material. Typical sensors are cameras, radiometers and scanners, lasers, radio frequency receivers, radar systems, sonar, thermal devices, seismographs, magnetometers, gravimeters, and </a:t>
            </a:r>
            <a:r>
              <a:rPr lang="en-US" dirty="0" err="1" smtClean="0"/>
              <a:t>scintillometers</a:t>
            </a:r>
            <a:r>
              <a:rPr lang="en-US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term "Remote Sensing" indicates that the measuring device is not physically in close proximity with the phenomenon being observed.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Formulation</a:t>
            </a:r>
          </a:p>
        </p:txBody>
      </p:sp>
      <p:pic>
        <p:nvPicPr>
          <p:cNvPr id="104450" name="Content Placeholder 3" descr="cnp-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11300" y="1874838"/>
            <a:ext cx="6043613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Formulation</a:t>
            </a:r>
          </a:p>
        </p:txBody>
      </p:sp>
      <p:pic>
        <p:nvPicPr>
          <p:cNvPr id="105474" name="Picture 2" descr="cnp-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11300" y="1874838"/>
            <a:ext cx="6043613" cy="4525962"/>
          </a:xfrm>
        </p:spPr>
      </p:pic>
      <p:sp>
        <p:nvSpPr>
          <p:cNvPr id="105475" name="Oval 4"/>
          <p:cNvSpPr>
            <a:spLocks noChangeArrowheads="1"/>
          </p:cNvSpPr>
          <p:nvPr/>
        </p:nvSpPr>
        <p:spPr bwMode="auto">
          <a:xfrm>
            <a:off x="3429000" y="2941638"/>
            <a:ext cx="3810000" cy="457200"/>
          </a:xfrm>
          <a:prstGeom prst="ellips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76" name="Text Box 5"/>
          <p:cNvSpPr txBox="1">
            <a:spLocks noChangeArrowheads="1"/>
          </p:cNvSpPr>
          <p:nvPr/>
        </p:nvSpPr>
        <p:spPr bwMode="auto">
          <a:xfrm>
            <a:off x="381000" y="3703638"/>
            <a:ext cx="2362200" cy="193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If</a:t>
            </a:r>
            <a:r>
              <a:rPr lang="en-US" sz="2000">
                <a:solidFill>
                  <a:schemeClr val="hlink"/>
                </a:solidFill>
              </a:rPr>
              <a:t> </a:t>
            </a:r>
            <a:r>
              <a:rPr lang="en-US" sz="2000">
                <a:solidFill>
                  <a:schemeClr val="accent2"/>
                </a:solidFill>
              </a:rPr>
              <a:t>i</a:t>
            </a:r>
            <a:r>
              <a:rPr lang="en-US" sz="2000"/>
              <a:t> and </a:t>
            </a:r>
            <a:r>
              <a:rPr lang="en-US" sz="2000">
                <a:solidFill>
                  <a:schemeClr val="accent2"/>
                </a:solidFill>
              </a:rPr>
              <a:t>j</a:t>
            </a:r>
            <a:r>
              <a:rPr lang="en-US" sz="2000"/>
              <a:t> in different components and there is an edge between them, at least one must be deleted</a:t>
            </a:r>
          </a:p>
        </p:txBody>
      </p:sp>
      <p:cxnSp>
        <p:nvCxnSpPr>
          <p:cNvPr id="105477" name="AutoShape 6"/>
          <p:cNvCxnSpPr>
            <a:cxnSpLocks noChangeShapeType="1"/>
            <a:stCxn id="105475" idx="2"/>
            <a:endCxn id="105476" idx="0"/>
          </p:cNvCxnSpPr>
          <p:nvPr/>
        </p:nvCxnSpPr>
        <p:spPr bwMode="auto">
          <a:xfrm rot="10800000" flipV="1">
            <a:off x="1562100" y="3170238"/>
            <a:ext cx="1866900" cy="533400"/>
          </a:xfrm>
          <a:prstGeom prst="curvedConnector2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lg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Formulation</a:t>
            </a:r>
          </a:p>
        </p:txBody>
      </p:sp>
      <p:pic>
        <p:nvPicPr>
          <p:cNvPr id="106498" name="Picture 2" descr="cnp-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11300" y="1828800"/>
            <a:ext cx="6043613" cy="4525963"/>
          </a:xfrm>
        </p:spPr>
      </p:pic>
      <p:sp>
        <p:nvSpPr>
          <p:cNvPr id="106499" name="Oval 4"/>
          <p:cNvSpPr>
            <a:spLocks noChangeArrowheads="1"/>
          </p:cNvSpPr>
          <p:nvPr/>
        </p:nvSpPr>
        <p:spPr bwMode="auto">
          <a:xfrm>
            <a:off x="3124200" y="4800600"/>
            <a:ext cx="2438400" cy="685800"/>
          </a:xfrm>
          <a:prstGeom prst="ellips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0" name="Text Box 5"/>
          <p:cNvSpPr txBox="1">
            <a:spLocks noChangeArrowheads="1"/>
          </p:cNvSpPr>
          <p:nvPr/>
        </p:nvSpPr>
        <p:spPr bwMode="auto">
          <a:xfrm>
            <a:off x="381000" y="3657600"/>
            <a:ext cx="23622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Number of nodes deleted is at most </a:t>
            </a:r>
            <a:r>
              <a:rPr lang="en-US" sz="2000">
                <a:solidFill>
                  <a:schemeClr val="accent2"/>
                </a:solidFill>
              </a:rPr>
              <a:t>k</a:t>
            </a:r>
            <a:r>
              <a:rPr lang="en-US" sz="2000"/>
              <a:t>.</a:t>
            </a:r>
          </a:p>
        </p:txBody>
      </p:sp>
      <p:cxnSp>
        <p:nvCxnSpPr>
          <p:cNvPr id="106501" name="AutoShape 6"/>
          <p:cNvCxnSpPr>
            <a:cxnSpLocks noChangeShapeType="1"/>
            <a:stCxn id="106499" idx="2"/>
            <a:endCxn id="106500" idx="2"/>
          </p:cNvCxnSpPr>
          <p:nvPr/>
        </p:nvCxnSpPr>
        <p:spPr bwMode="auto">
          <a:xfrm rot="10800000">
            <a:off x="1562100" y="4673600"/>
            <a:ext cx="1562100" cy="469900"/>
          </a:xfrm>
          <a:prstGeom prst="curvedConnector2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lg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Formulation</a:t>
            </a:r>
          </a:p>
        </p:txBody>
      </p:sp>
      <p:pic>
        <p:nvPicPr>
          <p:cNvPr id="107522" name="Picture 2" descr="cnp-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11300" y="1905000"/>
            <a:ext cx="6043613" cy="4525963"/>
          </a:xfrm>
        </p:spPr>
      </p:pic>
      <p:sp>
        <p:nvSpPr>
          <p:cNvPr id="107523" name="Text Box 4"/>
          <p:cNvSpPr txBox="1">
            <a:spLocks noChangeArrowheads="1"/>
          </p:cNvSpPr>
          <p:nvPr/>
        </p:nvSpPr>
        <p:spPr bwMode="auto">
          <a:xfrm>
            <a:off x="381000" y="3733800"/>
            <a:ext cx="2362200" cy="193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For all triplets </a:t>
            </a:r>
            <a:r>
              <a:rPr lang="en-US" sz="2000">
                <a:solidFill>
                  <a:schemeClr val="accent2"/>
                </a:solidFill>
              </a:rPr>
              <a:t>(i,j,k)</a:t>
            </a:r>
            <a:r>
              <a:rPr lang="en-US" sz="2000"/>
              <a:t>, if </a:t>
            </a:r>
            <a:r>
              <a:rPr lang="en-US" sz="2000">
                <a:solidFill>
                  <a:schemeClr val="accent2"/>
                </a:solidFill>
              </a:rPr>
              <a:t>(i,j)</a:t>
            </a:r>
            <a:r>
              <a:rPr lang="en-US" sz="2000"/>
              <a:t> in same comp and </a:t>
            </a:r>
            <a:r>
              <a:rPr lang="en-US" sz="2000">
                <a:solidFill>
                  <a:schemeClr val="accent2"/>
                </a:solidFill>
              </a:rPr>
              <a:t>(j,k)</a:t>
            </a:r>
            <a:r>
              <a:rPr lang="en-US" sz="2000"/>
              <a:t> in same comp, then </a:t>
            </a:r>
            <a:r>
              <a:rPr lang="en-US" sz="2000">
                <a:solidFill>
                  <a:schemeClr val="accent2"/>
                </a:solidFill>
              </a:rPr>
              <a:t>(i,k)</a:t>
            </a:r>
            <a:r>
              <a:rPr lang="en-US" sz="2000"/>
              <a:t> in same comp.</a:t>
            </a:r>
          </a:p>
        </p:txBody>
      </p:sp>
      <p:sp>
        <p:nvSpPr>
          <p:cNvPr id="107524" name="AutoShape 5"/>
          <p:cNvSpPr>
            <a:spLocks/>
          </p:cNvSpPr>
          <p:nvPr/>
        </p:nvSpPr>
        <p:spPr bwMode="auto">
          <a:xfrm>
            <a:off x="3200400" y="3581400"/>
            <a:ext cx="533400" cy="1295400"/>
          </a:xfrm>
          <a:prstGeom prst="leftBrace">
            <a:avLst>
              <a:gd name="adj1" fmla="val 20238"/>
              <a:gd name="adj2" fmla="val 50000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7525" name="AutoShape 6"/>
          <p:cNvCxnSpPr>
            <a:cxnSpLocks noChangeShapeType="1"/>
            <a:stCxn id="107524" idx="1"/>
            <a:endCxn id="107523" idx="3"/>
          </p:cNvCxnSpPr>
          <p:nvPr/>
        </p:nvCxnSpPr>
        <p:spPr bwMode="auto">
          <a:xfrm rot="10800000" flipV="1">
            <a:off x="2743200" y="4229100"/>
            <a:ext cx="457200" cy="4699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00FF00"/>
            </a:solidFill>
            <a:round/>
            <a:headEnd/>
            <a:tailEnd type="triangle" w="lg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Heuristics</a:t>
            </a:r>
          </a:p>
        </p:txBody>
      </p:sp>
      <p:sp>
        <p:nvSpPr>
          <p:cNvPr id="1085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Arial" charset="0"/>
              </a:rPr>
              <a:t>We implement a heuristic based on Maximal Independent Sets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>
                <a:latin typeface="Arial" charset="0"/>
              </a:rPr>
              <a:t>Why?  Because induced subgraph is empty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>
                <a:latin typeface="Arial" charset="0"/>
              </a:rPr>
              <a:t>Maximum Independent Set provides upper bound on # of components in optimal solution.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Arial" charset="0"/>
              </a:rPr>
              <a:t>Greedy type procedure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Arial" charset="0"/>
              </a:rPr>
              <a:t>Enhanced with local search procedure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Arial" charset="0"/>
              </a:rPr>
              <a:t>Results are excellent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>
                <a:latin typeface="Arial" charset="0"/>
              </a:rPr>
              <a:t>Heuristic obtains optimal solutions in fraction of time required by CPLEX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>
                <a:latin typeface="Arial" charset="0"/>
              </a:rPr>
              <a:t>Runs in </a:t>
            </a:r>
            <a:r>
              <a:rPr lang="en-US" smtClean="0">
                <a:solidFill>
                  <a:schemeClr val="accent2"/>
                </a:solidFill>
                <a:latin typeface="Arial" charset="0"/>
              </a:rPr>
              <a:t>O(k</a:t>
            </a:r>
            <a:r>
              <a:rPr lang="en-US" baseline="30000" smtClean="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mtClean="0">
                <a:solidFill>
                  <a:schemeClr val="accent2"/>
                </a:solidFill>
                <a:latin typeface="Arial" charset="0"/>
              </a:rPr>
              <a:t> + |V|k)</a:t>
            </a:r>
            <a:r>
              <a:rPr lang="en-US" smtClean="0">
                <a:latin typeface="Arial" charset="0"/>
              </a:rPr>
              <a:t> time.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val 3"/>
          <p:cNvSpPr>
            <a:spLocks noChangeArrowheads="1"/>
          </p:cNvSpPr>
          <p:nvPr/>
        </p:nvSpPr>
        <p:spPr bwMode="auto">
          <a:xfrm>
            <a:off x="2286000" y="1295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0" name="Oval 4"/>
          <p:cNvSpPr>
            <a:spLocks noChangeArrowheads="1"/>
          </p:cNvSpPr>
          <p:nvPr/>
        </p:nvSpPr>
        <p:spPr bwMode="auto">
          <a:xfrm>
            <a:off x="13716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1" name="Oval 5"/>
          <p:cNvSpPr>
            <a:spLocks noChangeArrowheads="1"/>
          </p:cNvSpPr>
          <p:nvPr/>
        </p:nvSpPr>
        <p:spPr bwMode="auto">
          <a:xfrm>
            <a:off x="22860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572" name="AutoShape 6"/>
          <p:cNvCxnSpPr>
            <a:cxnSpLocks noChangeShapeType="1"/>
            <a:stCxn id="109569" idx="3"/>
            <a:endCxn id="109570" idx="6"/>
          </p:cNvCxnSpPr>
          <p:nvPr/>
        </p:nvCxnSpPr>
        <p:spPr bwMode="auto">
          <a:xfrm flipH="1">
            <a:off x="1524000" y="1425575"/>
            <a:ext cx="7842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573" name="Oval 7"/>
          <p:cNvSpPr>
            <a:spLocks noChangeArrowheads="1"/>
          </p:cNvSpPr>
          <p:nvPr/>
        </p:nvSpPr>
        <p:spPr bwMode="auto">
          <a:xfrm>
            <a:off x="31242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4" name="Oval 8"/>
          <p:cNvSpPr>
            <a:spLocks noChangeArrowheads="1"/>
          </p:cNvSpPr>
          <p:nvPr/>
        </p:nvSpPr>
        <p:spPr bwMode="auto">
          <a:xfrm>
            <a:off x="10668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575" name="AutoShape 9"/>
          <p:cNvCxnSpPr>
            <a:cxnSpLocks noChangeShapeType="1"/>
            <a:stCxn id="109570" idx="4"/>
            <a:endCxn id="109574" idx="0"/>
          </p:cNvCxnSpPr>
          <p:nvPr/>
        </p:nvCxnSpPr>
        <p:spPr bwMode="auto">
          <a:xfrm flipH="1">
            <a:off x="1143000" y="2057400"/>
            <a:ext cx="3048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576" name="AutoShape 10"/>
          <p:cNvCxnSpPr>
            <a:cxnSpLocks noChangeShapeType="1"/>
            <a:stCxn id="109569" idx="3"/>
            <a:endCxn id="109574" idx="0"/>
          </p:cNvCxnSpPr>
          <p:nvPr/>
        </p:nvCxnSpPr>
        <p:spPr bwMode="auto">
          <a:xfrm flipH="1">
            <a:off x="1143000" y="1425575"/>
            <a:ext cx="1165225" cy="1089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577" name="Oval 11"/>
          <p:cNvSpPr>
            <a:spLocks noChangeArrowheads="1"/>
          </p:cNvSpPr>
          <p:nvPr/>
        </p:nvSpPr>
        <p:spPr bwMode="auto">
          <a:xfrm>
            <a:off x="12192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8" name="Oval 12"/>
          <p:cNvSpPr>
            <a:spLocks noChangeArrowheads="1"/>
          </p:cNvSpPr>
          <p:nvPr/>
        </p:nvSpPr>
        <p:spPr bwMode="auto">
          <a:xfrm>
            <a:off x="6096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9" name="Oval 13"/>
          <p:cNvSpPr>
            <a:spLocks noChangeArrowheads="1"/>
          </p:cNvSpPr>
          <p:nvPr/>
        </p:nvSpPr>
        <p:spPr bwMode="auto">
          <a:xfrm>
            <a:off x="3810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80" name="Oval 14"/>
          <p:cNvSpPr>
            <a:spLocks noChangeArrowheads="1"/>
          </p:cNvSpPr>
          <p:nvPr/>
        </p:nvSpPr>
        <p:spPr bwMode="auto">
          <a:xfrm>
            <a:off x="2286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81" name="Oval 15"/>
          <p:cNvSpPr>
            <a:spLocks noChangeArrowheads="1"/>
          </p:cNvSpPr>
          <p:nvPr/>
        </p:nvSpPr>
        <p:spPr bwMode="auto">
          <a:xfrm>
            <a:off x="3048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582" name="AutoShape 16"/>
          <p:cNvCxnSpPr>
            <a:cxnSpLocks noChangeShapeType="1"/>
            <a:stCxn id="109570" idx="4"/>
            <a:endCxn id="109577" idx="0"/>
          </p:cNvCxnSpPr>
          <p:nvPr/>
        </p:nvCxnSpPr>
        <p:spPr bwMode="auto">
          <a:xfrm flipH="1">
            <a:off x="1295400" y="2057400"/>
            <a:ext cx="1524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583" name="AutoShape 17"/>
          <p:cNvCxnSpPr>
            <a:cxnSpLocks noChangeShapeType="1"/>
            <a:stCxn id="109574" idx="2"/>
            <a:endCxn id="109578" idx="7"/>
          </p:cNvCxnSpPr>
          <p:nvPr/>
        </p:nvCxnSpPr>
        <p:spPr bwMode="auto">
          <a:xfrm flipH="1">
            <a:off x="739775" y="2590800"/>
            <a:ext cx="327025" cy="2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584" name="Oval 18"/>
          <p:cNvSpPr>
            <a:spLocks noChangeArrowheads="1"/>
          </p:cNvSpPr>
          <p:nvPr/>
        </p:nvSpPr>
        <p:spPr bwMode="auto">
          <a:xfrm>
            <a:off x="17526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585" name="AutoShape 19"/>
          <p:cNvCxnSpPr>
            <a:cxnSpLocks noChangeShapeType="1"/>
            <a:stCxn id="109578" idx="6"/>
            <a:endCxn id="109584" idx="2"/>
          </p:cNvCxnSpPr>
          <p:nvPr/>
        </p:nvCxnSpPr>
        <p:spPr bwMode="auto">
          <a:xfrm>
            <a:off x="762000" y="2667000"/>
            <a:ext cx="9906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586" name="Oval 20"/>
          <p:cNvSpPr>
            <a:spLocks noChangeArrowheads="1"/>
          </p:cNvSpPr>
          <p:nvPr/>
        </p:nvSpPr>
        <p:spPr bwMode="auto">
          <a:xfrm>
            <a:off x="18288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587" name="AutoShape 21"/>
          <p:cNvCxnSpPr>
            <a:cxnSpLocks noChangeShapeType="1"/>
            <a:stCxn id="109578" idx="4"/>
            <a:endCxn id="109586" idx="1"/>
          </p:cNvCxnSpPr>
          <p:nvPr/>
        </p:nvCxnSpPr>
        <p:spPr bwMode="auto">
          <a:xfrm>
            <a:off x="685800" y="2743200"/>
            <a:ext cx="1165225" cy="860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588" name="AutoShape 22"/>
          <p:cNvCxnSpPr>
            <a:cxnSpLocks noChangeShapeType="1"/>
            <a:stCxn id="109584" idx="3"/>
            <a:endCxn id="109586" idx="0"/>
          </p:cNvCxnSpPr>
          <p:nvPr/>
        </p:nvCxnSpPr>
        <p:spPr bwMode="auto">
          <a:xfrm>
            <a:off x="1774825" y="2949575"/>
            <a:ext cx="130175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589" name="AutoShape 23"/>
          <p:cNvCxnSpPr>
            <a:cxnSpLocks noChangeShapeType="1"/>
            <a:stCxn id="109571" idx="4"/>
            <a:endCxn id="109584" idx="0"/>
          </p:cNvCxnSpPr>
          <p:nvPr/>
        </p:nvCxnSpPr>
        <p:spPr bwMode="auto">
          <a:xfrm flipH="1">
            <a:off x="1828800" y="1828800"/>
            <a:ext cx="5334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590" name="Oval 24"/>
          <p:cNvSpPr>
            <a:spLocks noChangeArrowheads="1"/>
          </p:cNvSpPr>
          <p:nvPr/>
        </p:nvSpPr>
        <p:spPr bwMode="auto">
          <a:xfrm>
            <a:off x="7620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591" name="AutoShape 25"/>
          <p:cNvCxnSpPr>
            <a:cxnSpLocks noChangeShapeType="1"/>
            <a:stCxn id="109579" idx="4"/>
            <a:endCxn id="109590" idx="1"/>
          </p:cNvCxnSpPr>
          <p:nvPr/>
        </p:nvCxnSpPr>
        <p:spPr bwMode="auto">
          <a:xfrm>
            <a:off x="457200" y="3276600"/>
            <a:ext cx="327025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592" name="AutoShape 26"/>
          <p:cNvCxnSpPr>
            <a:cxnSpLocks noChangeShapeType="1"/>
            <a:stCxn id="109579" idx="6"/>
            <a:endCxn id="109586" idx="2"/>
          </p:cNvCxnSpPr>
          <p:nvPr/>
        </p:nvCxnSpPr>
        <p:spPr bwMode="auto">
          <a:xfrm>
            <a:off x="533400" y="3200400"/>
            <a:ext cx="12954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593" name="AutoShape 27"/>
          <p:cNvCxnSpPr>
            <a:cxnSpLocks noChangeShapeType="1"/>
            <a:stCxn id="109579" idx="4"/>
            <a:endCxn id="109580" idx="0"/>
          </p:cNvCxnSpPr>
          <p:nvPr/>
        </p:nvCxnSpPr>
        <p:spPr bwMode="auto">
          <a:xfrm flipH="1">
            <a:off x="304800" y="3276600"/>
            <a:ext cx="152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594" name="AutoShape 28"/>
          <p:cNvCxnSpPr>
            <a:cxnSpLocks noChangeShapeType="1"/>
            <a:stCxn id="109580" idx="6"/>
            <a:endCxn id="109586" idx="2"/>
          </p:cNvCxnSpPr>
          <p:nvPr/>
        </p:nvCxnSpPr>
        <p:spPr bwMode="auto">
          <a:xfrm>
            <a:off x="381000" y="3657600"/>
            <a:ext cx="1447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595" name="AutoShape 29"/>
          <p:cNvCxnSpPr>
            <a:cxnSpLocks noChangeShapeType="1"/>
            <a:stCxn id="109580" idx="6"/>
            <a:endCxn id="109590" idx="1"/>
          </p:cNvCxnSpPr>
          <p:nvPr/>
        </p:nvCxnSpPr>
        <p:spPr bwMode="auto">
          <a:xfrm>
            <a:off x="381000" y="3657600"/>
            <a:ext cx="4032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596" name="AutoShape 30"/>
          <p:cNvCxnSpPr>
            <a:cxnSpLocks noChangeShapeType="1"/>
            <a:stCxn id="109590" idx="7"/>
            <a:endCxn id="109586" idx="2"/>
          </p:cNvCxnSpPr>
          <p:nvPr/>
        </p:nvCxnSpPr>
        <p:spPr bwMode="auto">
          <a:xfrm flipV="1">
            <a:off x="892175" y="3657600"/>
            <a:ext cx="9366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597" name="Oval 31"/>
          <p:cNvSpPr>
            <a:spLocks noChangeArrowheads="1"/>
          </p:cNvSpPr>
          <p:nvPr/>
        </p:nvSpPr>
        <p:spPr bwMode="auto">
          <a:xfrm>
            <a:off x="15240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598" name="AutoShape 32"/>
          <p:cNvCxnSpPr>
            <a:cxnSpLocks noChangeShapeType="1"/>
            <a:stCxn id="109590" idx="6"/>
            <a:endCxn id="109597" idx="1"/>
          </p:cNvCxnSpPr>
          <p:nvPr/>
        </p:nvCxnSpPr>
        <p:spPr bwMode="auto">
          <a:xfrm>
            <a:off x="914400" y="3962400"/>
            <a:ext cx="631825" cy="174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599" name="Oval 33"/>
          <p:cNvSpPr>
            <a:spLocks noChangeArrowheads="1"/>
          </p:cNvSpPr>
          <p:nvPr/>
        </p:nvSpPr>
        <p:spPr bwMode="auto">
          <a:xfrm>
            <a:off x="10668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600" name="AutoShape 34"/>
          <p:cNvCxnSpPr>
            <a:cxnSpLocks noChangeShapeType="1"/>
            <a:stCxn id="109590" idx="5"/>
            <a:endCxn id="109599" idx="0"/>
          </p:cNvCxnSpPr>
          <p:nvPr/>
        </p:nvCxnSpPr>
        <p:spPr bwMode="auto">
          <a:xfrm>
            <a:off x="892175" y="4016375"/>
            <a:ext cx="250825" cy="479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601" name="Oval 35"/>
          <p:cNvSpPr>
            <a:spLocks noChangeArrowheads="1"/>
          </p:cNvSpPr>
          <p:nvPr/>
        </p:nvSpPr>
        <p:spPr bwMode="auto">
          <a:xfrm>
            <a:off x="21336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602" name="AutoShape 36"/>
          <p:cNvCxnSpPr>
            <a:cxnSpLocks noChangeShapeType="1"/>
            <a:stCxn id="109590" idx="5"/>
            <a:endCxn id="109601" idx="1"/>
          </p:cNvCxnSpPr>
          <p:nvPr/>
        </p:nvCxnSpPr>
        <p:spPr bwMode="auto">
          <a:xfrm>
            <a:off x="892175" y="4016375"/>
            <a:ext cx="126365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03" name="AutoShape 37"/>
          <p:cNvCxnSpPr>
            <a:cxnSpLocks noChangeShapeType="1"/>
            <a:stCxn id="109581" idx="6"/>
            <a:endCxn id="109586" idx="2"/>
          </p:cNvCxnSpPr>
          <p:nvPr/>
        </p:nvCxnSpPr>
        <p:spPr bwMode="auto">
          <a:xfrm flipV="1">
            <a:off x="457200" y="3657600"/>
            <a:ext cx="13716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04" name="AutoShape 38"/>
          <p:cNvCxnSpPr>
            <a:cxnSpLocks noChangeShapeType="1"/>
            <a:stCxn id="109599" idx="0"/>
            <a:endCxn id="109586" idx="3"/>
          </p:cNvCxnSpPr>
          <p:nvPr/>
        </p:nvCxnSpPr>
        <p:spPr bwMode="auto">
          <a:xfrm flipV="1">
            <a:off x="1143000" y="3711575"/>
            <a:ext cx="7080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05" name="AutoShape 39"/>
          <p:cNvCxnSpPr>
            <a:cxnSpLocks noChangeShapeType="1"/>
            <a:stCxn id="109599" idx="7"/>
            <a:endCxn id="109597" idx="3"/>
          </p:cNvCxnSpPr>
          <p:nvPr/>
        </p:nvCxnSpPr>
        <p:spPr bwMode="auto">
          <a:xfrm flipV="1">
            <a:off x="1196975" y="4244975"/>
            <a:ext cx="3492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06" name="AutoShape 40"/>
          <p:cNvCxnSpPr>
            <a:cxnSpLocks noChangeShapeType="1"/>
            <a:stCxn id="109599" idx="6"/>
            <a:endCxn id="109601" idx="1"/>
          </p:cNvCxnSpPr>
          <p:nvPr/>
        </p:nvCxnSpPr>
        <p:spPr bwMode="auto">
          <a:xfrm>
            <a:off x="1219200" y="4572000"/>
            <a:ext cx="9366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607" name="Oval 41"/>
          <p:cNvSpPr>
            <a:spLocks noChangeArrowheads="1"/>
          </p:cNvSpPr>
          <p:nvPr/>
        </p:nvSpPr>
        <p:spPr bwMode="auto">
          <a:xfrm>
            <a:off x="609600" y="5181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08" name="Oval 42"/>
          <p:cNvSpPr>
            <a:spLocks noChangeArrowheads="1"/>
          </p:cNvSpPr>
          <p:nvPr/>
        </p:nvSpPr>
        <p:spPr bwMode="auto">
          <a:xfrm>
            <a:off x="9144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09" name="Oval 43"/>
          <p:cNvSpPr>
            <a:spLocks noChangeArrowheads="1"/>
          </p:cNvSpPr>
          <p:nvPr/>
        </p:nvSpPr>
        <p:spPr bwMode="auto">
          <a:xfrm>
            <a:off x="1752600" y="586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610" name="AutoShape 44"/>
          <p:cNvCxnSpPr>
            <a:cxnSpLocks noChangeShapeType="1"/>
            <a:stCxn id="109607" idx="7"/>
            <a:endCxn id="109601" idx="2"/>
          </p:cNvCxnSpPr>
          <p:nvPr/>
        </p:nvCxnSpPr>
        <p:spPr bwMode="auto">
          <a:xfrm flipV="1">
            <a:off x="739775" y="4724400"/>
            <a:ext cx="1393825" cy="479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11" name="AutoShape 45"/>
          <p:cNvCxnSpPr>
            <a:cxnSpLocks noChangeShapeType="1"/>
            <a:stCxn id="109607" idx="6"/>
            <a:endCxn id="109609" idx="0"/>
          </p:cNvCxnSpPr>
          <p:nvPr/>
        </p:nvCxnSpPr>
        <p:spPr bwMode="auto">
          <a:xfrm>
            <a:off x="762000" y="5257800"/>
            <a:ext cx="10668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12" name="AutoShape 46"/>
          <p:cNvCxnSpPr>
            <a:cxnSpLocks noChangeShapeType="1"/>
            <a:stCxn id="109609" idx="2"/>
            <a:endCxn id="109608" idx="6"/>
          </p:cNvCxnSpPr>
          <p:nvPr/>
        </p:nvCxnSpPr>
        <p:spPr bwMode="auto">
          <a:xfrm flipH="1" flipV="1">
            <a:off x="1066800" y="5791200"/>
            <a:ext cx="6858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13" name="AutoShape 47"/>
          <p:cNvCxnSpPr>
            <a:cxnSpLocks noChangeShapeType="1"/>
            <a:stCxn id="109608" idx="7"/>
            <a:endCxn id="109601" idx="2"/>
          </p:cNvCxnSpPr>
          <p:nvPr/>
        </p:nvCxnSpPr>
        <p:spPr bwMode="auto">
          <a:xfrm flipV="1">
            <a:off x="1044575" y="4724400"/>
            <a:ext cx="1089025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14" name="AutoShape 48"/>
          <p:cNvCxnSpPr>
            <a:cxnSpLocks noChangeShapeType="1"/>
            <a:stCxn id="109609" idx="0"/>
            <a:endCxn id="109601" idx="3"/>
          </p:cNvCxnSpPr>
          <p:nvPr/>
        </p:nvCxnSpPr>
        <p:spPr bwMode="auto">
          <a:xfrm flipV="1">
            <a:off x="1828800" y="4778375"/>
            <a:ext cx="327025" cy="1089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615" name="Oval 49"/>
          <p:cNvSpPr>
            <a:spLocks noChangeArrowheads="1"/>
          </p:cNvSpPr>
          <p:nvPr/>
        </p:nvSpPr>
        <p:spPr bwMode="auto">
          <a:xfrm>
            <a:off x="2819400" y="502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616" name="AutoShape 50"/>
          <p:cNvCxnSpPr>
            <a:cxnSpLocks noChangeShapeType="1"/>
            <a:stCxn id="109609" idx="7"/>
            <a:endCxn id="109615" idx="2"/>
          </p:cNvCxnSpPr>
          <p:nvPr/>
        </p:nvCxnSpPr>
        <p:spPr bwMode="auto">
          <a:xfrm flipV="1">
            <a:off x="1882775" y="5105400"/>
            <a:ext cx="9366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617" name="Oval 51"/>
          <p:cNvSpPr>
            <a:spLocks noChangeArrowheads="1"/>
          </p:cNvSpPr>
          <p:nvPr/>
        </p:nvSpPr>
        <p:spPr bwMode="auto">
          <a:xfrm>
            <a:off x="3429000" y="632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18" name="Oval 52"/>
          <p:cNvSpPr>
            <a:spLocks noChangeArrowheads="1"/>
          </p:cNvSpPr>
          <p:nvPr/>
        </p:nvSpPr>
        <p:spPr bwMode="auto">
          <a:xfrm>
            <a:off x="36576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619" name="AutoShape 53"/>
          <p:cNvCxnSpPr>
            <a:cxnSpLocks noChangeShapeType="1"/>
            <a:stCxn id="109617" idx="0"/>
            <a:endCxn id="109618" idx="4"/>
          </p:cNvCxnSpPr>
          <p:nvPr/>
        </p:nvCxnSpPr>
        <p:spPr bwMode="auto">
          <a:xfrm flipV="1">
            <a:off x="3505200" y="5410200"/>
            <a:ext cx="2286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20" name="AutoShape 54"/>
          <p:cNvCxnSpPr>
            <a:cxnSpLocks noChangeShapeType="1"/>
            <a:stCxn id="109601" idx="6"/>
            <a:endCxn id="109615" idx="1"/>
          </p:cNvCxnSpPr>
          <p:nvPr/>
        </p:nvCxnSpPr>
        <p:spPr bwMode="auto">
          <a:xfrm>
            <a:off x="2286000" y="4724400"/>
            <a:ext cx="5556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21" name="AutoShape 55"/>
          <p:cNvCxnSpPr>
            <a:cxnSpLocks noChangeShapeType="1"/>
            <a:stCxn id="109586" idx="4"/>
            <a:endCxn id="109597" idx="0"/>
          </p:cNvCxnSpPr>
          <p:nvPr/>
        </p:nvCxnSpPr>
        <p:spPr bwMode="auto">
          <a:xfrm flipH="1">
            <a:off x="1600200" y="3733800"/>
            <a:ext cx="3048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22" name="AutoShape 56"/>
          <p:cNvCxnSpPr>
            <a:cxnSpLocks noChangeShapeType="1"/>
            <a:stCxn id="109586" idx="5"/>
            <a:endCxn id="109601" idx="0"/>
          </p:cNvCxnSpPr>
          <p:nvPr/>
        </p:nvCxnSpPr>
        <p:spPr bwMode="auto">
          <a:xfrm>
            <a:off x="1958975" y="3711575"/>
            <a:ext cx="250825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23" name="AutoShape 57"/>
          <p:cNvCxnSpPr>
            <a:cxnSpLocks noChangeShapeType="1"/>
            <a:stCxn id="109597" idx="5"/>
            <a:endCxn id="109601" idx="1"/>
          </p:cNvCxnSpPr>
          <p:nvPr/>
        </p:nvCxnSpPr>
        <p:spPr bwMode="auto">
          <a:xfrm>
            <a:off x="1654175" y="4244975"/>
            <a:ext cx="5016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624" name="Oval 58"/>
          <p:cNvSpPr>
            <a:spLocks noChangeArrowheads="1"/>
          </p:cNvSpPr>
          <p:nvPr/>
        </p:nvSpPr>
        <p:spPr bwMode="auto">
          <a:xfrm>
            <a:off x="53340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25" name="Oval 59"/>
          <p:cNvSpPr>
            <a:spLocks noChangeArrowheads="1"/>
          </p:cNvSpPr>
          <p:nvPr/>
        </p:nvSpPr>
        <p:spPr bwMode="auto">
          <a:xfrm>
            <a:off x="4495800" y="624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26" name="Oval 60"/>
          <p:cNvSpPr>
            <a:spLocks noChangeArrowheads="1"/>
          </p:cNvSpPr>
          <p:nvPr/>
        </p:nvSpPr>
        <p:spPr bwMode="auto">
          <a:xfrm>
            <a:off x="5181600" y="624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27" name="Oval 61"/>
          <p:cNvSpPr>
            <a:spLocks noChangeArrowheads="1"/>
          </p:cNvSpPr>
          <p:nvPr/>
        </p:nvSpPr>
        <p:spPr bwMode="auto">
          <a:xfrm>
            <a:off x="5791200" y="624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28" name="Oval 62"/>
          <p:cNvSpPr>
            <a:spLocks noChangeArrowheads="1"/>
          </p:cNvSpPr>
          <p:nvPr/>
        </p:nvSpPr>
        <p:spPr bwMode="auto">
          <a:xfrm>
            <a:off x="6400800" y="601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29" name="Oval 63"/>
          <p:cNvSpPr>
            <a:spLocks noChangeArrowheads="1"/>
          </p:cNvSpPr>
          <p:nvPr/>
        </p:nvSpPr>
        <p:spPr bwMode="auto">
          <a:xfrm>
            <a:off x="7467600" y="624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30" name="Oval 64"/>
          <p:cNvSpPr>
            <a:spLocks noChangeArrowheads="1"/>
          </p:cNvSpPr>
          <p:nvPr/>
        </p:nvSpPr>
        <p:spPr bwMode="auto">
          <a:xfrm>
            <a:off x="6705600" y="5105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31" name="Oval 65"/>
          <p:cNvSpPr>
            <a:spLocks noChangeArrowheads="1"/>
          </p:cNvSpPr>
          <p:nvPr/>
        </p:nvSpPr>
        <p:spPr bwMode="auto">
          <a:xfrm>
            <a:off x="7239000" y="5562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32" name="Oval 66"/>
          <p:cNvSpPr>
            <a:spLocks noChangeArrowheads="1"/>
          </p:cNvSpPr>
          <p:nvPr/>
        </p:nvSpPr>
        <p:spPr bwMode="auto">
          <a:xfrm>
            <a:off x="41910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633" name="AutoShape 67"/>
          <p:cNvCxnSpPr>
            <a:cxnSpLocks noChangeShapeType="1"/>
            <a:stCxn id="109624" idx="3"/>
            <a:endCxn id="109625" idx="0"/>
          </p:cNvCxnSpPr>
          <p:nvPr/>
        </p:nvCxnSpPr>
        <p:spPr bwMode="auto">
          <a:xfrm flipH="1">
            <a:off x="4572000" y="4854575"/>
            <a:ext cx="784225" cy="1393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34" name="AutoShape 68"/>
          <p:cNvCxnSpPr>
            <a:cxnSpLocks noChangeShapeType="1"/>
            <a:stCxn id="109624" idx="3"/>
            <a:endCxn id="109626" idx="0"/>
          </p:cNvCxnSpPr>
          <p:nvPr/>
        </p:nvCxnSpPr>
        <p:spPr bwMode="auto">
          <a:xfrm flipH="1">
            <a:off x="5257800" y="4854575"/>
            <a:ext cx="98425" cy="1393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35" name="AutoShape 69"/>
          <p:cNvCxnSpPr>
            <a:cxnSpLocks noChangeShapeType="1"/>
            <a:stCxn id="109624" idx="3"/>
            <a:endCxn id="109627" idx="1"/>
          </p:cNvCxnSpPr>
          <p:nvPr/>
        </p:nvCxnSpPr>
        <p:spPr bwMode="auto">
          <a:xfrm>
            <a:off x="5356225" y="4854575"/>
            <a:ext cx="457200" cy="1416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36" name="AutoShape 70"/>
          <p:cNvCxnSpPr>
            <a:cxnSpLocks noChangeShapeType="1"/>
            <a:stCxn id="109624" idx="6"/>
            <a:endCxn id="109628" idx="1"/>
          </p:cNvCxnSpPr>
          <p:nvPr/>
        </p:nvCxnSpPr>
        <p:spPr bwMode="auto">
          <a:xfrm>
            <a:off x="5486400" y="4800600"/>
            <a:ext cx="936625" cy="1241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37" name="AutoShape 71"/>
          <p:cNvCxnSpPr>
            <a:cxnSpLocks noChangeShapeType="1"/>
            <a:stCxn id="109628" idx="0"/>
            <a:endCxn id="109630" idx="3"/>
          </p:cNvCxnSpPr>
          <p:nvPr/>
        </p:nvCxnSpPr>
        <p:spPr bwMode="auto">
          <a:xfrm flipV="1">
            <a:off x="6477000" y="5235575"/>
            <a:ext cx="2508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38" name="AutoShape 72"/>
          <p:cNvCxnSpPr>
            <a:cxnSpLocks noChangeShapeType="1"/>
            <a:stCxn id="109624" idx="6"/>
            <a:endCxn id="109629" idx="1"/>
          </p:cNvCxnSpPr>
          <p:nvPr/>
        </p:nvCxnSpPr>
        <p:spPr bwMode="auto">
          <a:xfrm>
            <a:off x="5486400" y="4800600"/>
            <a:ext cx="2003425" cy="147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39" name="AutoShape 73"/>
          <p:cNvCxnSpPr>
            <a:cxnSpLocks noChangeShapeType="1"/>
            <a:stCxn id="109629" idx="1"/>
            <a:endCxn id="109630" idx="5"/>
          </p:cNvCxnSpPr>
          <p:nvPr/>
        </p:nvCxnSpPr>
        <p:spPr bwMode="auto">
          <a:xfrm flipH="1" flipV="1">
            <a:off x="6835775" y="5235575"/>
            <a:ext cx="654050" cy="1035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640" name="Oval 74"/>
          <p:cNvSpPr>
            <a:spLocks noChangeArrowheads="1"/>
          </p:cNvSpPr>
          <p:nvPr/>
        </p:nvSpPr>
        <p:spPr bwMode="auto">
          <a:xfrm>
            <a:off x="7924800" y="502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41" name="Oval 75"/>
          <p:cNvSpPr>
            <a:spLocks noChangeArrowheads="1"/>
          </p:cNvSpPr>
          <p:nvPr/>
        </p:nvSpPr>
        <p:spPr bwMode="auto">
          <a:xfrm>
            <a:off x="77724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42" name="Oval 76"/>
          <p:cNvSpPr>
            <a:spLocks noChangeArrowheads="1"/>
          </p:cNvSpPr>
          <p:nvPr/>
        </p:nvSpPr>
        <p:spPr bwMode="auto">
          <a:xfrm>
            <a:off x="77724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43" name="Oval 77"/>
          <p:cNvSpPr>
            <a:spLocks noChangeArrowheads="1"/>
          </p:cNvSpPr>
          <p:nvPr/>
        </p:nvSpPr>
        <p:spPr bwMode="auto">
          <a:xfrm>
            <a:off x="85344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44" name="Oval 78"/>
          <p:cNvSpPr>
            <a:spLocks noChangeArrowheads="1"/>
          </p:cNvSpPr>
          <p:nvPr/>
        </p:nvSpPr>
        <p:spPr bwMode="auto">
          <a:xfrm>
            <a:off x="83058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45" name="Oval 79"/>
          <p:cNvSpPr>
            <a:spLocks noChangeArrowheads="1"/>
          </p:cNvSpPr>
          <p:nvPr/>
        </p:nvSpPr>
        <p:spPr bwMode="auto">
          <a:xfrm>
            <a:off x="7391400" y="1295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46" name="Oval 80"/>
          <p:cNvSpPr>
            <a:spLocks noChangeArrowheads="1"/>
          </p:cNvSpPr>
          <p:nvPr/>
        </p:nvSpPr>
        <p:spPr bwMode="auto">
          <a:xfrm>
            <a:off x="5943600" y="121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47" name="Oval 81"/>
          <p:cNvSpPr>
            <a:spLocks noChangeArrowheads="1"/>
          </p:cNvSpPr>
          <p:nvPr/>
        </p:nvSpPr>
        <p:spPr bwMode="auto">
          <a:xfrm>
            <a:off x="71628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48" name="Oval 82"/>
          <p:cNvSpPr>
            <a:spLocks noChangeArrowheads="1"/>
          </p:cNvSpPr>
          <p:nvPr/>
        </p:nvSpPr>
        <p:spPr bwMode="auto">
          <a:xfrm>
            <a:off x="70104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49" name="Oval 83"/>
          <p:cNvSpPr>
            <a:spLocks noChangeArrowheads="1"/>
          </p:cNvSpPr>
          <p:nvPr/>
        </p:nvSpPr>
        <p:spPr bwMode="auto">
          <a:xfrm>
            <a:off x="73914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50" name="Oval 84"/>
          <p:cNvSpPr>
            <a:spLocks noChangeArrowheads="1"/>
          </p:cNvSpPr>
          <p:nvPr/>
        </p:nvSpPr>
        <p:spPr bwMode="auto">
          <a:xfrm>
            <a:off x="42672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651" name="AutoShape 85"/>
          <p:cNvCxnSpPr>
            <a:cxnSpLocks noChangeShapeType="1"/>
            <a:stCxn id="109632" idx="4"/>
            <a:endCxn id="109650" idx="0"/>
          </p:cNvCxnSpPr>
          <p:nvPr/>
        </p:nvCxnSpPr>
        <p:spPr bwMode="auto">
          <a:xfrm>
            <a:off x="4267200" y="3810000"/>
            <a:ext cx="76200" cy="1447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52" name="AutoShape 86"/>
          <p:cNvCxnSpPr>
            <a:cxnSpLocks noChangeShapeType="1"/>
            <a:stCxn id="109631" idx="2"/>
            <a:endCxn id="109624" idx="6"/>
          </p:cNvCxnSpPr>
          <p:nvPr/>
        </p:nvCxnSpPr>
        <p:spPr bwMode="auto">
          <a:xfrm flipH="1" flipV="1">
            <a:off x="5486400" y="4800600"/>
            <a:ext cx="17526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53" name="AutoShape 87"/>
          <p:cNvCxnSpPr>
            <a:cxnSpLocks noChangeShapeType="1"/>
            <a:stCxn id="109629" idx="7"/>
            <a:endCxn id="109641" idx="3"/>
          </p:cNvCxnSpPr>
          <p:nvPr/>
        </p:nvCxnSpPr>
        <p:spPr bwMode="auto">
          <a:xfrm flipV="1">
            <a:off x="7597775" y="4473575"/>
            <a:ext cx="196850" cy="179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54" name="AutoShape 88"/>
          <p:cNvCxnSpPr>
            <a:cxnSpLocks noChangeShapeType="1"/>
            <a:stCxn id="109624" idx="6"/>
            <a:endCxn id="109640" idx="2"/>
          </p:cNvCxnSpPr>
          <p:nvPr/>
        </p:nvCxnSpPr>
        <p:spPr bwMode="auto">
          <a:xfrm>
            <a:off x="5486400" y="4800600"/>
            <a:ext cx="2438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55" name="AutoShape 89"/>
          <p:cNvCxnSpPr>
            <a:cxnSpLocks noChangeShapeType="1"/>
            <a:stCxn id="109640" idx="1"/>
            <a:endCxn id="109648" idx="5"/>
          </p:cNvCxnSpPr>
          <p:nvPr/>
        </p:nvCxnSpPr>
        <p:spPr bwMode="auto">
          <a:xfrm flipH="1" flipV="1">
            <a:off x="7140575" y="4168775"/>
            <a:ext cx="806450" cy="882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56" name="AutoShape 90"/>
          <p:cNvCxnSpPr>
            <a:cxnSpLocks noChangeShapeType="1"/>
            <a:stCxn id="109648" idx="4"/>
            <a:endCxn id="109630" idx="7"/>
          </p:cNvCxnSpPr>
          <p:nvPr/>
        </p:nvCxnSpPr>
        <p:spPr bwMode="auto">
          <a:xfrm flipH="1">
            <a:off x="6835775" y="4191000"/>
            <a:ext cx="250825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57" name="AutoShape 91"/>
          <p:cNvCxnSpPr>
            <a:cxnSpLocks noChangeShapeType="1"/>
            <a:stCxn id="109648" idx="4"/>
            <a:endCxn id="109631" idx="0"/>
          </p:cNvCxnSpPr>
          <p:nvPr/>
        </p:nvCxnSpPr>
        <p:spPr bwMode="auto">
          <a:xfrm>
            <a:off x="7086600" y="4191000"/>
            <a:ext cx="2286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58" name="AutoShape 92"/>
          <p:cNvCxnSpPr>
            <a:cxnSpLocks noChangeShapeType="1"/>
            <a:stCxn id="109624" idx="1"/>
            <a:endCxn id="109632" idx="5"/>
          </p:cNvCxnSpPr>
          <p:nvPr/>
        </p:nvCxnSpPr>
        <p:spPr bwMode="auto">
          <a:xfrm flipH="1" flipV="1">
            <a:off x="4321175" y="3787775"/>
            <a:ext cx="1035050" cy="958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59" name="AutoShape 93"/>
          <p:cNvCxnSpPr>
            <a:cxnSpLocks noChangeShapeType="1"/>
            <a:stCxn id="109624" idx="6"/>
            <a:endCxn id="109641" idx="3"/>
          </p:cNvCxnSpPr>
          <p:nvPr/>
        </p:nvCxnSpPr>
        <p:spPr bwMode="auto">
          <a:xfrm flipV="1">
            <a:off x="5486400" y="4473575"/>
            <a:ext cx="23082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60" name="AutoShape 94"/>
          <p:cNvCxnSpPr>
            <a:cxnSpLocks noChangeShapeType="1"/>
            <a:stCxn id="109624" idx="6"/>
            <a:endCxn id="109648" idx="3"/>
          </p:cNvCxnSpPr>
          <p:nvPr/>
        </p:nvCxnSpPr>
        <p:spPr bwMode="auto">
          <a:xfrm flipV="1">
            <a:off x="5486400" y="4168775"/>
            <a:ext cx="1546225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61" name="AutoShape 95"/>
          <p:cNvCxnSpPr>
            <a:cxnSpLocks noChangeShapeType="1"/>
            <a:stCxn id="109624" idx="5"/>
            <a:endCxn id="109630" idx="1"/>
          </p:cNvCxnSpPr>
          <p:nvPr/>
        </p:nvCxnSpPr>
        <p:spPr bwMode="auto">
          <a:xfrm>
            <a:off x="5464175" y="4854575"/>
            <a:ext cx="1263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62" name="AutoShape 96"/>
          <p:cNvCxnSpPr>
            <a:cxnSpLocks noChangeShapeType="1"/>
            <a:stCxn id="109641" idx="0"/>
            <a:endCxn id="109642" idx="4"/>
          </p:cNvCxnSpPr>
          <p:nvPr/>
        </p:nvCxnSpPr>
        <p:spPr bwMode="auto">
          <a:xfrm flipV="1">
            <a:off x="7848600" y="3581400"/>
            <a:ext cx="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663" name="Oval 97"/>
          <p:cNvSpPr>
            <a:spLocks noChangeArrowheads="1"/>
          </p:cNvSpPr>
          <p:nvPr/>
        </p:nvSpPr>
        <p:spPr bwMode="auto">
          <a:xfrm>
            <a:off x="59436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64" name="Oval 98"/>
          <p:cNvSpPr>
            <a:spLocks noChangeArrowheads="1"/>
          </p:cNvSpPr>
          <p:nvPr/>
        </p:nvSpPr>
        <p:spPr bwMode="auto">
          <a:xfrm>
            <a:off x="60198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665" name="AutoShape 99"/>
          <p:cNvCxnSpPr>
            <a:cxnSpLocks noChangeShapeType="1"/>
            <a:stCxn id="109648" idx="0"/>
            <a:endCxn id="109649" idx="3"/>
          </p:cNvCxnSpPr>
          <p:nvPr/>
        </p:nvCxnSpPr>
        <p:spPr bwMode="auto">
          <a:xfrm flipV="1">
            <a:off x="7086600" y="3101975"/>
            <a:ext cx="327025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66" name="AutoShape 100"/>
          <p:cNvCxnSpPr>
            <a:cxnSpLocks noChangeShapeType="1"/>
            <a:stCxn id="109648" idx="1"/>
            <a:endCxn id="109664" idx="5"/>
          </p:cNvCxnSpPr>
          <p:nvPr/>
        </p:nvCxnSpPr>
        <p:spPr bwMode="auto">
          <a:xfrm flipH="1" flipV="1">
            <a:off x="6149975" y="3559175"/>
            <a:ext cx="882650" cy="501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67" name="AutoShape 101"/>
          <p:cNvCxnSpPr>
            <a:cxnSpLocks noChangeShapeType="1"/>
            <a:stCxn id="109664" idx="2"/>
            <a:endCxn id="109632" idx="6"/>
          </p:cNvCxnSpPr>
          <p:nvPr/>
        </p:nvCxnSpPr>
        <p:spPr bwMode="auto">
          <a:xfrm flipH="1">
            <a:off x="4343400" y="3505200"/>
            <a:ext cx="16764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68" name="AutoShape 102"/>
          <p:cNvCxnSpPr>
            <a:cxnSpLocks noChangeShapeType="1"/>
            <a:stCxn id="109664" idx="7"/>
            <a:endCxn id="109649" idx="3"/>
          </p:cNvCxnSpPr>
          <p:nvPr/>
        </p:nvCxnSpPr>
        <p:spPr bwMode="auto">
          <a:xfrm flipV="1">
            <a:off x="6149975" y="3101975"/>
            <a:ext cx="12636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669" name="Oval 103"/>
          <p:cNvSpPr>
            <a:spLocks noChangeArrowheads="1"/>
          </p:cNvSpPr>
          <p:nvPr/>
        </p:nvSpPr>
        <p:spPr bwMode="auto">
          <a:xfrm>
            <a:off x="51054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670" name="AutoShape 104"/>
          <p:cNvCxnSpPr>
            <a:cxnSpLocks noChangeShapeType="1"/>
            <a:stCxn id="109664" idx="2"/>
            <a:endCxn id="109669" idx="5"/>
          </p:cNvCxnSpPr>
          <p:nvPr/>
        </p:nvCxnSpPr>
        <p:spPr bwMode="auto">
          <a:xfrm flipH="1" flipV="1">
            <a:off x="5235575" y="2873375"/>
            <a:ext cx="784225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671" name="Oval 105"/>
          <p:cNvSpPr>
            <a:spLocks noChangeArrowheads="1"/>
          </p:cNvSpPr>
          <p:nvPr/>
        </p:nvSpPr>
        <p:spPr bwMode="auto">
          <a:xfrm>
            <a:off x="66294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72" name="Oval 106"/>
          <p:cNvSpPr>
            <a:spLocks noChangeArrowheads="1"/>
          </p:cNvSpPr>
          <p:nvPr/>
        </p:nvSpPr>
        <p:spPr bwMode="auto">
          <a:xfrm>
            <a:off x="6553200" y="152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73" name="Oval 107"/>
          <p:cNvSpPr>
            <a:spLocks noChangeArrowheads="1"/>
          </p:cNvSpPr>
          <p:nvPr/>
        </p:nvSpPr>
        <p:spPr bwMode="auto">
          <a:xfrm>
            <a:off x="8153400" y="1600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674" name="AutoShape 108"/>
          <p:cNvCxnSpPr>
            <a:cxnSpLocks noChangeShapeType="1"/>
            <a:stCxn id="109649" idx="3"/>
            <a:endCxn id="109663" idx="5"/>
          </p:cNvCxnSpPr>
          <p:nvPr/>
        </p:nvCxnSpPr>
        <p:spPr bwMode="auto">
          <a:xfrm flipH="1" flipV="1">
            <a:off x="6073775" y="2720975"/>
            <a:ext cx="133985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75" name="AutoShape 109"/>
          <p:cNvCxnSpPr>
            <a:cxnSpLocks noChangeShapeType="1"/>
            <a:stCxn id="109649" idx="1"/>
            <a:endCxn id="109647" idx="4"/>
          </p:cNvCxnSpPr>
          <p:nvPr/>
        </p:nvCxnSpPr>
        <p:spPr bwMode="auto">
          <a:xfrm flipH="1" flipV="1">
            <a:off x="7239000" y="2667000"/>
            <a:ext cx="1746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76" name="AutoShape 110"/>
          <p:cNvCxnSpPr>
            <a:cxnSpLocks noChangeShapeType="1"/>
            <a:stCxn id="109649" idx="7"/>
            <a:endCxn id="109643" idx="2"/>
          </p:cNvCxnSpPr>
          <p:nvPr/>
        </p:nvCxnSpPr>
        <p:spPr bwMode="auto">
          <a:xfrm flipV="1">
            <a:off x="7521575" y="2743200"/>
            <a:ext cx="10128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77" name="AutoShape 111"/>
          <p:cNvCxnSpPr>
            <a:cxnSpLocks noChangeShapeType="1"/>
            <a:stCxn id="109643" idx="2"/>
            <a:endCxn id="109647" idx="5"/>
          </p:cNvCxnSpPr>
          <p:nvPr/>
        </p:nvCxnSpPr>
        <p:spPr bwMode="auto">
          <a:xfrm flipH="1" flipV="1">
            <a:off x="7292975" y="2644775"/>
            <a:ext cx="12414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78" name="AutoShape 112"/>
          <p:cNvCxnSpPr>
            <a:cxnSpLocks noChangeShapeType="1"/>
            <a:stCxn id="109643" idx="1"/>
            <a:endCxn id="109671" idx="6"/>
          </p:cNvCxnSpPr>
          <p:nvPr/>
        </p:nvCxnSpPr>
        <p:spPr bwMode="auto">
          <a:xfrm flipH="1" flipV="1">
            <a:off x="6781800" y="2133600"/>
            <a:ext cx="17748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79" name="AutoShape 113"/>
          <p:cNvCxnSpPr>
            <a:cxnSpLocks noChangeShapeType="1"/>
            <a:stCxn id="109647" idx="6"/>
            <a:endCxn id="109644" idx="2"/>
          </p:cNvCxnSpPr>
          <p:nvPr/>
        </p:nvCxnSpPr>
        <p:spPr bwMode="auto">
          <a:xfrm flipV="1">
            <a:off x="7315200" y="2133600"/>
            <a:ext cx="9906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80" name="AutoShape 114"/>
          <p:cNvCxnSpPr>
            <a:cxnSpLocks noChangeShapeType="1"/>
            <a:stCxn id="109647" idx="7"/>
            <a:endCxn id="109673" idx="3"/>
          </p:cNvCxnSpPr>
          <p:nvPr/>
        </p:nvCxnSpPr>
        <p:spPr bwMode="auto">
          <a:xfrm flipV="1">
            <a:off x="7292975" y="1730375"/>
            <a:ext cx="882650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81" name="AutoShape 115"/>
          <p:cNvCxnSpPr>
            <a:cxnSpLocks noChangeShapeType="1"/>
            <a:stCxn id="109645" idx="4"/>
            <a:endCxn id="109647" idx="0"/>
          </p:cNvCxnSpPr>
          <p:nvPr/>
        </p:nvCxnSpPr>
        <p:spPr bwMode="auto">
          <a:xfrm flipH="1">
            <a:off x="7239000" y="1447800"/>
            <a:ext cx="2286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82" name="AutoShape 116"/>
          <p:cNvCxnSpPr>
            <a:cxnSpLocks noChangeShapeType="1"/>
            <a:stCxn id="109672" idx="6"/>
            <a:endCxn id="109647" idx="0"/>
          </p:cNvCxnSpPr>
          <p:nvPr/>
        </p:nvCxnSpPr>
        <p:spPr bwMode="auto">
          <a:xfrm>
            <a:off x="6705600" y="1600200"/>
            <a:ext cx="5334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83" name="AutoShape 117"/>
          <p:cNvCxnSpPr>
            <a:cxnSpLocks noChangeShapeType="1"/>
            <a:stCxn id="109672" idx="4"/>
            <a:endCxn id="109671" idx="0"/>
          </p:cNvCxnSpPr>
          <p:nvPr/>
        </p:nvCxnSpPr>
        <p:spPr bwMode="auto">
          <a:xfrm>
            <a:off x="6629400" y="1676400"/>
            <a:ext cx="76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84" name="AutoShape 118"/>
          <p:cNvCxnSpPr>
            <a:cxnSpLocks noChangeShapeType="1"/>
            <a:stCxn id="109672" idx="3"/>
            <a:endCxn id="109663" idx="0"/>
          </p:cNvCxnSpPr>
          <p:nvPr/>
        </p:nvCxnSpPr>
        <p:spPr bwMode="auto">
          <a:xfrm flipH="1">
            <a:off x="6019800" y="1654175"/>
            <a:ext cx="555625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85" name="AutoShape 119"/>
          <p:cNvCxnSpPr>
            <a:cxnSpLocks noChangeShapeType="1"/>
            <a:stCxn id="109672" idx="1"/>
            <a:endCxn id="109646" idx="6"/>
          </p:cNvCxnSpPr>
          <p:nvPr/>
        </p:nvCxnSpPr>
        <p:spPr bwMode="auto">
          <a:xfrm flipH="1" flipV="1">
            <a:off x="6096000" y="1295400"/>
            <a:ext cx="4794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86" name="AutoShape 120"/>
          <p:cNvCxnSpPr>
            <a:cxnSpLocks noChangeShapeType="1"/>
            <a:stCxn id="109646" idx="4"/>
            <a:endCxn id="109663" idx="0"/>
          </p:cNvCxnSpPr>
          <p:nvPr/>
        </p:nvCxnSpPr>
        <p:spPr bwMode="auto">
          <a:xfrm>
            <a:off x="6019800" y="1371600"/>
            <a:ext cx="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87" name="AutoShape 121"/>
          <p:cNvCxnSpPr>
            <a:cxnSpLocks noChangeShapeType="1"/>
            <a:stCxn id="109647" idx="1"/>
            <a:endCxn id="109671" idx="5"/>
          </p:cNvCxnSpPr>
          <p:nvPr/>
        </p:nvCxnSpPr>
        <p:spPr bwMode="auto">
          <a:xfrm flipH="1" flipV="1">
            <a:off x="6759575" y="2187575"/>
            <a:ext cx="4254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88" name="AutoShape 122"/>
          <p:cNvCxnSpPr>
            <a:cxnSpLocks noChangeShapeType="1"/>
            <a:stCxn id="109647" idx="3"/>
            <a:endCxn id="109663" idx="6"/>
          </p:cNvCxnSpPr>
          <p:nvPr/>
        </p:nvCxnSpPr>
        <p:spPr bwMode="auto">
          <a:xfrm flipH="1">
            <a:off x="6096000" y="2644775"/>
            <a:ext cx="1089025" cy="2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89" name="AutoShape 123"/>
          <p:cNvCxnSpPr>
            <a:cxnSpLocks noChangeShapeType="1"/>
            <a:stCxn id="109671" idx="3"/>
            <a:endCxn id="109663" idx="7"/>
          </p:cNvCxnSpPr>
          <p:nvPr/>
        </p:nvCxnSpPr>
        <p:spPr bwMode="auto">
          <a:xfrm flipH="1">
            <a:off x="6073775" y="2187575"/>
            <a:ext cx="5778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90" name="AutoShape 124"/>
          <p:cNvCxnSpPr>
            <a:cxnSpLocks noChangeShapeType="1"/>
            <a:stCxn id="109663" idx="2"/>
            <a:endCxn id="109669" idx="7"/>
          </p:cNvCxnSpPr>
          <p:nvPr/>
        </p:nvCxnSpPr>
        <p:spPr bwMode="auto">
          <a:xfrm flipH="1">
            <a:off x="5235575" y="2667000"/>
            <a:ext cx="7080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91" name="AutoShape 125"/>
          <p:cNvCxnSpPr>
            <a:cxnSpLocks noChangeShapeType="1"/>
            <a:stCxn id="109663" idx="3"/>
            <a:endCxn id="109632" idx="7"/>
          </p:cNvCxnSpPr>
          <p:nvPr/>
        </p:nvCxnSpPr>
        <p:spPr bwMode="auto">
          <a:xfrm flipH="1">
            <a:off x="4321175" y="2720975"/>
            <a:ext cx="1644650" cy="958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92" name="AutoShape 126"/>
          <p:cNvCxnSpPr>
            <a:cxnSpLocks noChangeShapeType="1"/>
            <a:stCxn id="109663" idx="4"/>
            <a:endCxn id="109642" idx="2"/>
          </p:cNvCxnSpPr>
          <p:nvPr/>
        </p:nvCxnSpPr>
        <p:spPr bwMode="auto">
          <a:xfrm>
            <a:off x="6019800" y="2743200"/>
            <a:ext cx="17526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93" name="AutoShape 127"/>
          <p:cNvCxnSpPr>
            <a:cxnSpLocks noChangeShapeType="1"/>
            <a:stCxn id="109615" idx="7"/>
            <a:endCxn id="109632" idx="2"/>
          </p:cNvCxnSpPr>
          <p:nvPr/>
        </p:nvCxnSpPr>
        <p:spPr bwMode="auto">
          <a:xfrm flipV="1">
            <a:off x="2949575" y="3733800"/>
            <a:ext cx="1241425" cy="1317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694" name="Oval 128"/>
          <p:cNvSpPr>
            <a:spLocks noChangeArrowheads="1"/>
          </p:cNvSpPr>
          <p:nvPr/>
        </p:nvSpPr>
        <p:spPr bwMode="auto">
          <a:xfrm>
            <a:off x="35814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95" name="Oval 129"/>
          <p:cNvSpPr>
            <a:spLocks noChangeArrowheads="1"/>
          </p:cNvSpPr>
          <p:nvPr/>
        </p:nvSpPr>
        <p:spPr bwMode="auto">
          <a:xfrm>
            <a:off x="35052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696" name="AutoShape 130"/>
          <p:cNvCxnSpPr>
            <a:cxnSpLocks noChangeShapeType="1"/>
            <a:stCxn id="109615" idx="7"/>
            <a:endCxn id="109694" idx="3"/>
          </p:cNvCxnSpPr>
          <p:nvPr/>
        </p:nvCxnSpPr>
        <p:spPr bwMode="auto">
          <a:xfrm flipV="1">
            <a:off x="2949575" y="4168775"/>
            <a:ext cx="654050" cy="882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97" name="AutoShape 131"/>
          <p:cNvCxnSpPr>
            <a:cxnSpLocks noChangeShapeType="1"/>
            <a:stCxn id="109615" idx="0"/>
            <a:endCxn id="109695" idx="3"/>
          </p:cNvCxnSpPr>
          <p:nvPr/>
        </p:nvCxnSpPr>
        <p:spPr bwMode="auto">
          <a:xfrm flipV="1">
            <a:off x="2895600" y="3330575"/>
            <a:ext cx="631825" cy="1698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98" name="AutoShape 132"/>
          <p:cNvCxnSpPr>
            <a:cxnSpLocks noChangeShapeType="1"/>
            <a:stCxn id="109601" idx="7"/>
            <a:endCxn id="109632" idx="2"/>
          </p:cNvCxnSpPr>
          <p:nvPr/>
        </p:nvCxnSpPr>
        <p:spPr bwMode="auto">
          <a:xfrm flipV="1">
            <a:off x="2263775" y="3733800"/>
            <a:ext cx="1927225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699" name="AutoShape 133"/>
          <p:cNvCxnSpPr>
            <a:cxnSpLocks noChangeShapeType="1"/>
            <a:stCxn id="109601" idx="7"/>
            <a:endCxn id="109694" idx="3"/>
          </p:cNvCxnSpPr>
          <p:nvPr/>
        </p:nvCxnSpPr>
        <p:spPr bwMode="auto">
          <a:xfrm flipV="1">
            <a:off x="2263775" y="4168775"/>
            <a:ext cx="1339850" cy="501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00" name="AutoShape 134"/>
          <p:cNvCxnSpPr>
            <a:cxnSpLocks noChangeShapeType="1"/>
            <a:stCxn id="109601" idx="7"/>
            <a:endCxn id="109695" idx="3"/>
          </p:cNvCxnSpPr>
          <p:nvPr/>
        </p:nvCxnSpPr>
        <p:spPr bwMode="auto">
          <a:xfrm flipV="1">
            <a:off x="2263775" y="3330575"/>
            <a:ext cx="1263650" cy="1339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01" name="AutoShape 135"/>
          <p:cNvCxnSpPr>
            <a:cxnSpLocks noChangeShapeType="1"/>
            <a:stCxn id="109601" idx="1"/>
            <a:endCxn id="109577" idx="4"/>
          </p:cNvCxnSpPr>
          <p:nvPr/>
        </p:nvCxnSpPr>
        <p:spPr bwMode="auto">
          <a:xfrm flipH="1" flipV="1">
            <a:off x="1295400" y="3124200"/>
            <a:ext cx="860425" cy="154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02" name="AutoShape 136"/>
          <p:cNvCxnSpPr>
            <a:cxnSpLocks noChangeShapeType="1"/>
            <a:stCxn id="109577" idx="4"/>
            <a:endCxn id="109597" idx="0"/>
          </p:cNvCxnSpPr>
          <p:nvPr/>
        </p:nvCxnSpPr>
        <p:spPr bwMode="auto">
          <a:xfrm>
            <a:off x="1295400" y="3124200"/>
            <a:ext cx="3048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703" name="Oval 137"/>
          <p:cNvSpPr>
            <a:spLocks noChangeArrowheads="1"/>
          </p:cNvSpPr>
          <p:nvPr/>
        </p:nvSpPr>
        <p:spPr bwMode="auto">
          <a:xfrm>
            <a:off x="47244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704" name="Oval 138"/>
          <p:cNvSpPr>
            <a:spLocks noChangeArrowheads="1"/>
          </p:cNvSpPr>
          <p:nvPr/>
        </p:nvSpPr>
        <p:spPr bwMode="auto">
          <a:xfrm>
            <a:off x="47244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705" name="AutoShape 139"/>
          <p:cNvCxnSpPr>
            <a:cxnSpLocks noChangeShapeType="1"/>
            <a:stCxn id="109703" idx="0"/>
            <a:endCxn id="109632" idx="4"/>
          </p:cNvCxnSpPr>
          <p:nvPr/>
        </p:nvCxnSpPr>
        <p:spPr bwMode="auto">
          <a:xfrm flipH="1" flipV="1">
            <a:off x="4267200" y="3810000"/>
            <a:ext cx="5334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06" name="AutoShape 140"/>
          <p:cNvCxnSpPr>
            <a:cxnSpLocks noChangeShapeType="1"/>
            <a:stCxn id="109618" idx="7"/>
            <a:endCxn id="109704" idx="3"/>
          </p:cNvCxnSpPr>
          <p:nvPr/>
        </p:nvCxnSpPr>
        <p:spPr bwMode="auto">
          <a:xfrm flipV="1">
            <a:off x="3787775" y="4549775"/>
            <a:ext cx="958850" cy="730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07" name="AutoShape 141"/>
          <p:cNvCxnSpPr>
            <a:cxnSpLocks noChangeShapeType="1"/>
            <a:stCxn id="109618" idx="7"/>
            <a:endCxn id="109632" idx="3"/>
          </p:cNvCxnSpPr>
          <p:nvPr/>
        </p:nvCxnSpPr>
        <p:spPr bwMode="auto">
          <a:xfrm flipV="1">
            <a:off x="3787775" y="3787775"/>
            <a:ext cx="425450" cy="149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08" name="AutoShape 142"/>
          <p:cNvCxnSpPr>
            <a:cxnSpLocks noChangeShapeType="1"/>
            <a:stCxn id="109618" idx="0"/>
            <a:endCxn id="109694" idx="4"/>
          </p:cNvCxnSpPr>
          <p:nvPr/>
        </p:nvCxnSpPr>
        <p:spPr bwMode="auto">
          <a:xfrm flipH="1" flipV="1">
            <a:off x="3657600" y="4191000"/>
            <a:ext cx="762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09" name="AutoShape 143"/>
          <p:cNvCxnSpPr>
            <a:cxnSpLocks noChangeShapeType="1"/>
            <a:stCxn id="109694" idx="0"/>
            <a:endCxn id="109695" idx="4"/>
          </p:cNvCxnSpPr>
          <p:nvPr/>
        </p:nvCxnSpPr>
        <p:spPr bwMode="auto">
          <a:xfrm flipH="1" flipV="1">
            <a:off x="3581400" y="3352800"/>
            <a:ext cx="762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710" name="Oval 144"/>
          <p:cNvSpPr>
            <a:spLocks noChangeArrowheads="1"/>
          </p:cNvSpPr>
          <p:nvPr/>
        </p:nvSpPr>
        <p:spPr bwMode="auto">
          <a:xfrm>
            <a:off x="25146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711" name="AutoShape 145"/>
          <p:cNvCxnSpPr>
            <a:cxnSpLocks noChangeShapeType="1"/>
            <a:stCxn id="109694" idx="6"/>
            <a:endCxn id="109632" idx="2"/>
          </p:cNvCxnSpPr>
          <p:nvPr/>
        </p:nvCxnSpPr>
        <p:spPr bwMode="auto">
          <a:xfrm flipV="1">
            <a:off x="3733800" y="3733800"/>
            <a:ext cx="457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12" name="AutoShape 146"/>
          <p:cNvCxnSpPr>
            <a:cxnSpLocks noChangeShapeType="1"/>
            <a:stCxn id="109695" idx="6"/>
            <a:endCxn id="109669" idx="2"/>
          </p:cNvCxnSpPr>
          <p:nvPr/>
        </p:nvCxnSpPr>
        <p:spPr bwMode="auto">
          <a:xfrm flipV="1">
            <a:off x="3657600" y="2819400"/>
            <a:ext cx="14478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713" name="Oval 147"/>
          <p:cNvSpPr>
            <a:spLocks noChangeArrowheads="1"/>
          </p:cNvSpPr>
          <p:nvPr/>
        </p:nvSpPr>
        <p:spPr bwMode="auto">
          <a:xfrm>
            <a:off x="5181600" y="1371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714" name="Oval 148"/>
          <p:cNvSpPr>
            <a:spLocks noChangeArrowheads="1"/>
          </p:cNvSpPr>
          <p:nvPr/>
        </p:nvSpPr>
        <p:spPr bwMode="auto">
          <a:xfrm>
            <a:off x="46482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715" name="AutoShape 149"/>
          <p:cNvCxnSpPr>
            <a:cxnSpLocks noChangeShapeType="1"/>
            <a:stCxn id="109713" idx="4"/>
            <a:endCxn id="109669" idx="0"/>
          </p:cNvCxnSpPr>
          <p:nvPr/>
        </p:nvCxnSpPr>
        <p:spPr bwMode="auto">
          <a:xfrm flipH="1">
            <a:off x="5181600" y="1524000"/>
            <a:ext cx="7620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16" name="AutoShape 150"/>
          <p:cNvCxnSpPr>
            <a:cxnSpLocks noChangeShapeType="1"/>
            <a:stCxn id="109713" idx="3"/>
            <a:endCxn id="109714" idx="7"/>
          </p:cNvCxnSpPr>
          <p:nvPr/>
        </p:nvCxnSpPr>
        <p:spPr bwMode="auto">
          <a:xfrm flipH="1">
            <a:off x="4778375" y="1501775"/>
            <a:ext cx="4254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17" name="AutoShape 151"/>
          <p:cNvCxnSpPr>
            <a:cxnSpLocks noChangeShapeType="1"/>
            <a:stCxn id="109714" idx="5"/>
            <a:endCxn id="109669" idx="1"/>
          </p:cNvCxnSpPr>
          <p:nvPr/>
        </p:nvCxnSpPr>
        <p:spPr bwMode="auto">
          <a:xfrm>
            <a:off x="4778375" y="1958975"/>
            <a:ext cx="349250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18" name="AutoShape 152"/>
          <p:cNvCxnSpPr>
            <a:cxnSpLocks noChangeShapeType="1"/>
            <a:stCxn id="109714" idx="3"/>
            <a:endCxn id="109695" idx="0"/>
          </p:cNvCxnSpPr>
          <p:nvPr/>
        </p:nvCxnSpPr>
        <p:spPr bwMode="auto">
          <a:xfrm flipH="1">
            <a:off x="3581400" y="1958975"/>
            <a:ext cx="1089025" cy="1241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19" name="AutoShape 153"/>
          <p:cNvCxnSpPr>
            <a:cxnSpLocks noChangeShapeType="1"/>
            <a:stCxn id="109714" idx="3"/>
            <a:endCxn id="109694" idx="7"/>
          </p:cNvCxnSpPr>
          <p:nvPr/>
        </p:nvCxnSpPr>
        <p:spPr bwMode="auto">
          <a:xfrm flipH="1">
            <a:off x="3711575" y="1958975"/>
            <a:ext cx="958850" cy="2101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20" name="AutoShape 154"/>
          <p:cNvCxnSpPr>
            <a:cxnSpLocks noChangeShapeType="1"/>
            <a:stCxn id="109714" idx="4"/>
            <a:endCxn id="109632" idx="0"/>
          </p:cNvCxnSpPr>
          <p:nvPr/>
        </p:nvCxnSpPr>
        <p:spPr bwMode="auto">
          <a:xfrm flipH="1">
            <a:off x="4267200" y="1981200"/>
            <a:ext cx="457200" cy="167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721" name="Oval 155"/>
          <p:cNvSpPr>
            <a:spLocks noChangeArrowheads="1"/>
          </p:cNvSpPr>
          <p:nvPr/>
        </p:nvSpPr>
        <p:spPr bwMode="auto">
          <a:xfrm>
            <a:off x="32004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722" name="AutoShape 156"/>
          <p:cNvCxnSpPr>
            <a:cxnSpLocks noChangeShapeType="1"/>
            <a:stCxn id="109570" idx="6"/>
            <a:endCxn id="109721" idx="2"/>
          </p:cNvCxnSpPr>
          <p:nvPr/>
        </p:nvCxnSpPr>
        <p:spPr bwMode="auto">
          <a:xfrm flipV="1">
            <a:off x="1524000" y="1905000"/>
            <a:ext cx="1676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23" name="AutoShape 157"/>
          <p:cNvCxnSpPr>
            <a:cxnSpLocks noChangeShapeType="1"/>
            <a:stCxn id="109569" idx="5"/>
            <a:endCxn id="109721" idx="1"/>
          </p:cNvCxnSpPr>
          <p:nvPr/>
        </p:nvCxnSpPr>
        <p:spPr bwMode="auto">
          <a:xfrm>
            <a:off x="2416175" y="1425575"/>
            <a:ext cx="8064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724" name="Oval 158"/>
          <p:cNvSpPr>
            <a:spLocks noChangeArrowheads="1"/>
          </p:cNvSpPr>
          <p:nvPr/>
        </p:nvSpPr>
        <p:spPr bwMode="auto">
          <a:xfrm>
            <a:off x="38100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725" name="AutoShape 159"/>
          <p:cNvCxnSpPr>
            <a:cxnSpLocks noChangeShapeType="1"/>
            <a:stCxn id="109721" idx="6"/>
            <a:endCxn id="109724" idx="1"/>
          </p:cNvCxnSpPr>
          <p:nvPr/>
        </p:nvCxnSpPr>
        <p:spPr bwMode="auto">
          <a:xfrm>
            <a:off x="3352800" y="1905000"/>
            <a:ext cx="479425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26" name="AutoShape 160"/>
          <p:cNvCxnSpPr>
            <a:cxnSpLocks noChangeShapeType="1"/>
            <a:stCxn id="109724" idx="5"/>
            <a:endCxn id="109632" idx="0"/>
          </p:cNvCxnSpPr>
          <p:nvPr/>
        </p:nvCxnSpPr>
        <p:spPr bwMode="auto">
          <a:xfrm>
            <a:off x="3940175" y="2416175"/>
            <a:ext cx="327025" cy="1241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27" name="AutoShape 161"/>
          <p:cNvCxnSpPr>
            <a:cxnSpLocks noChangeShapeType="1"/>
            <a:stCxn id="109721" idx="5"/>
            <a:endCxn id="109632" idx="1"/>
          </p:cNvCxnSpPr>
          <p:nvPr/>
        </p:nvCxnSpPr>
        <p:spPr bwMode="auto">
          <a:xfrm>
            <a:off x="3330575" y="1958975"/>
            <a:ext cx="882650" cy="172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728" name="Oval 162"/>
          <p:cNvSpPr>
            <a:spLocks noChangeArrowheads="1"/>
          </p:cNvSpPr>
          <p:nvPr/>
        </p:nvSpPr>
        <p:spPr bwMode="auto">
          <a:xfrm>
            <a:off x="22860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729" name="Oval 163"/>
          <p:cNvSpPr>
            <a:spLocks noChangeArrowheads="1"/>
          </p:cNvSpPr>
          <p:nvPr/>
        </p:nvSpPr>
        <p:spPr bwMode="auto">
          <a:xfrm>
            <a:off x="28194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730" name="AutoShape 164"/>
          <p:cNvCxnSpPr>
            <a:cxnSpLocks noChangeShapeType="1"/>
            <a:stCxn id="109728" idx="7"/>
            <a:endCxn id="109721" idx="2"/>
          </p:cNvCxnSpPr>
          <p:nvPr/>
        </p:nvCxnSpPr>
        <p:spPr bwMode="auto">
          <a:xfrm flipV="1">
            <a:off x="2416175" y="1905000"/>
            <a:ext cx="784225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31" name="AutoShape 165"/>
          <p:cNvCxnSpPr>
            <a:cxnSpLocks noChangeShapeType="1"/>
            <a:stCxn id="109728" idx="6"/>
            <a:endCxn id="109724" idx="2"/>
          </p:cNvCxnSpPr>
          <p:nvPr/>
        </p:nvCxnSpPr>
        <p:spPr bwMode="auto">
          <a:xfrm>
            <a:off x="2438400" y="2362200"/>
            <a:ext cx="1371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32" name="AutoShape 166"/>
          <p:cNvCxnSpPr>
            <a:cxnSpLocks noChangeShapeType="1"/>
            <a:stCxn id="109728" idx="5"/>
            <a:endCxn id="109729" idx="1"/>
          </p:cNvCxnSpPr>
          <p:nvPr/>
        </p:nvCxnSpPr>
        <p:spPr bwMode="auto">
          <a:xfrm>
            <a:off x="2416175" y="2416175"/>
            <a:ext cx="425450" cy="730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33" name="AutoShape 167"/>
          <p:cNvCxnSpPr>
            <a:cxnSpLocks noChangeShapeType="1"/>
            <a:stCxn id="109728" idx="5"/>
            <a:endCxn id="109695" idx="1"/>
          </p:cNvCxnSpPr>
          <p:nvPr/>
        </p:nvCxnSpPr>
        <p:spPr bwMode="auto">
          <a:xfrm>
            <a:off x="2416175" y="2416175"/>
            <a:ext cx="1111250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734" name="Oval 168"/>
          <p:cNvSpPr>
            <a:spLocks noChangeArrowheads="1"/>
          </p:cNvSpPr>
          <p:nvPr/>
        </p:nvSpPr>
        <p:spPr bwMode="auto">
          <a:xfrm>
            <a:off x="22860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735" name="AutoShape 169"/>
          <p:cNvCxnSpPr>
            <a:cxnSpLocks noChangeShapeType="1"/>
            <a:stCxn id="109728" idx="4"/>
            <a:endCxn id="109734" idx="0"/>
          </p:cNvCxnSpPr>
          <p:nvPr/>
        </p:nvCxnSpPr>
        <p:spPr bwMode="auto">
          <a:xfrm>
            <a:off x="2362200" y="2438400"/>
            <a:ext cx="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36" name="AutoShape 170"/>
          <p:cNvCxnSpPr>
            <a:cxnSpLocks noChangeShapeType="1"/>
            <a:stCxn id="109728" idx="4"/>
            <a:endCxn id="109710" idx="1"/>
          </p:cNvCxnSpPr>
          <p:nvPr/>
        </p:nvCxnSpPr>
        <p:spPr bwMode="auto">
          <a:xfrm>
            <a:off x="2362200" y="2438400"/>
            <a:ext cx="174625" cy="1393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37" name="AutoShape 171"/>
          <p:cNvCxnSpPr>
            <a:cxnSpLocks noChangeShapeType="1"/>
            <a:stCxn id="109704" idx="2"/>
            <a:endCxn id="109694" idx="5"/>
          </p:cNvCxnSpPr>
          <p:nvPr/>
        </p:nvCxnSpPr>
        <p:spPr bwMode="auto">
          <a:xfrm flipH="1" flipV="1">
            <a:off x="3711575" y="4168775"/>
            <a:ext cx="10128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38" name="AutoShape 172"/>
          <p:cNvCxnSpPr>
            <a:cxnSpLocks noChangeShapeType="1"/>
            <a:stCxn id="109704" idx="1"/>
            <a:endCxn id="109695" idx="3"/>
          </p:cNvCxnSpPr>
          <p:nvPr/>
        </p:nvCxnSpPr>
        <p:spPr bwMode="auto">
          <a:xfrm flipH="1" flipV="1">
            <a:off x="3527425" y="3330575"/>
            <a:ext cx="1219200" cy="1111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39" name="AutoShape 173"/>
          <p:cNvCxnSpPr>
            <a:cxnSpLocks noChangeShapeType="1"/>
            <a:stCxn id="109704" idx="1"/>
            <a:endCxn id="109632" idx="5"/>
          </p:cNvCxnSpPr>
          <p:nvPr/>
        </p:nvCxnSpPr>
        <p:spPr bwMode="auto">
          <a:xfrm flipH="1" flipV="1">
            <a:off x="4321175" y="3787775"/>
            <a:ext cx="42545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9740" name="Oval 174"/>
          <p:cNvSpPr>
            <a:spLocks noChangeArrowheads="1"/>
          </p:cNvSpPr>
          <p:nvPr/>
        </p:nvSpPr>
        <p:spPr bwMode="auto">
          <a:xfrm>
            <a:off x="5105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741" name="Oval 175"/>
          <p:cNvSpPr>
            <a:spLocks noChangeArrowheads="1"/>
          </p:cNvSpPr>
          <p:nvPr/>
        </p:nvSpPr>
        <p:spPr bwMode="auto">
          <a:xfrm>
            <a:off x="48006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9742" name="AutoShape 176"/>
          <p:cNvCxnSpPr>
            <a:cxnSpLocks noChangeShapeType="1"/>
            <a:stCxn id="109632" idx="5"/>
            <a:endCxn id="109740" idx="1"/>
          </p:cNvCxnSpPr>
          <p:nvPr/>
        </p:nvCxnSpPr>
        <p:spPr bwMode="auto">
          <a:xfrm>
            <a:off x="4321175" y="3787775"/>
            <a:ext cx="8064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43" name="AutoShape 177"/>
          <p:cNvCxnSpPr>
            <a:cxnSpLocks noChangeShapeType="1"/>
            <a:stCxn id="109694" idx="5"/>
            <a:endCxn id="109740" idx="2"/>
          </p:cNvCxnSpPr>
          <p:nvPr/>
        </p:nvCxnSpPr>
        <p:spPr bwMode="auto">
          <a:xfrm flipV="1">
            <a:off x="3711575" y="4038600"/>
            <a:ext cx="1393825" cy="130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44" name="AutoShape 178"/>
          <p:cNvCxnSpPr>
            <a:cxnSpLocks noChangeShapeType="1"/>
            <a:stCxn id="109740" idx="3"/>
            <a:endCxn id="109704" idx="0"/>
          </p:cNvCxnSpPr>
          <p:nvPr/>
        </p:nvCxnSpPr>
        <p:spPr bwMode="auto">
          <a:xfrm flipH="1">
            <a:off x="4800600" y="4092575"/>
            <a:ext cx="3270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45" name="AutoShape 179"/>
          <p:cNvCxnSpPr>
            <a:cxnSpLocks noChangeShapeType="1"/>
            <a:stCxn id="109669" idx="4"/>
            <a:endCxn id="109740" idx="0"/>
          </p:cNvCxnSpPr>
          <p:nvPr/>
        </p:nvCxnSpPr>
        <p:spPr bwMode="auto">
          <a:xfrm>
            <a:off x="5181600" y="2895600"/>
            <a:ext cx="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46" name="AutoShape 180"/>
          <p:cNvCxnSpPr>
            <a:cxnSpLocks noChangeShapeType="1"/>
            <a:stCxn id="109704" idx="0"/>
            <a:endCxn id="109669" idx="3"/>
          </p:cNvCxnSpPr>
          <p:nvPr/>
        </p:nvCxnSpPr>
        <p:spPr bwMode="auto">
          <a:xfrm flipV="1">
            <a:off x="4800600" y="2873375"/>
            <a:ext cx="327025" cy="154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47" name="AutoShape 181"/>
          <p:cNvCxnSpPr>
            <a:cxnSpLocks noChangeShapeType="1"/>
            <a:stCxn id="109704" idx="0"/>
            <a:endCxn id="109741" idx="4"/>
          </p:cNvCxnSpPr>
          <p:nvPr/>
        </p:nvCxnSpPr>
        <p:spPr bwMode="auto">
          <a:xfrm flipV="1">
            <a:off x="4800600" y="3276600"/>
            <a:ext cx="76200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48" name="AutoShape 182"/>
          <p:cNvCxnSpPr>
            <a:cxnSpLocks noChangeShapeType="1"/>
            <a:stCxn id="109741" idx="7"/>
            <a:endCxn id="109669" idx="3"/>
          </p:cNvCxnSpPr>
          <p:nvPr/>
        </p:nvCxnSpPr>
        <p:spPr bwMode="auto">
          <a:xfrm flipV="1">
            <a:off x="4930775" y="2873375"/>
            <a:ext cx="1968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49" name="AutoShape 183"/>
          <p:cNvCxnSpPr>
            <a:cxnSpLocks noChangeShapeType="1"/>
            <a:stCxn id="109632" idx="7"/>
            <a:endCxn id="109741" idx="3"/>
          </p:cNvCxnSpPr>
          <p:nvPr/>
        </p:nvCxnSpPr>
        <p:spPr bwMode="auto">
          <a:xfrm flipV="1">
            <a:off x="4321175" y="3254375"/>
            <a:ext cx="5016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50" name="AutoShape 184"/>
          <p:cNvCxnSpPr>
            <a:cxnSpLocks noChangeShapeType="1"/>
            <a:stCxn id="109741" idx="2"/>
            <a:endCxn id="109694" idx="7"/>
          </p:cNvCxnSpPr>
          <p:nvPr/>
        </p:nvCxnSpPr>
        <p:spPr bwMode="auto">
          <a:xfrm flipH="1">
            <a:off x="3711575" y="3200400"/>
            <a:ext cx="1089025" cy="860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51" name="AutoShape 185"/>
          <p:cNvCxnSpPr>
            <a:cxnSpLocks noChangeShapeType="1"/>
            <a:stCxn id="109741" idx="2"/>
            <a:endCxn id="109695" idx="6"/>
          </p:cNvCxnSpPr>
          <p:nvPr/>
        </p:nvCxnSpPr>
        <p:spPr bwMode="auto">
          <a:xfrm flipH="1">
            <a:off x="3657600" y="3200400"/>
            <a:ext cx="11430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52" name="AutoShape 186"/>
          <p:cNvCxnSpPr>
            <a:cxnSpLocks noChangeShapeType="1"/>
            <a:stCxn id="109710" idx="6"/>
            <a:endCxn id="109632" idx="3"/>
          </p:cNvCxnSpPr>
          <p:nvPr/>
        </p:nvCxnSpPr>
        <p:spPr bwMode="auto">
          <a:xfrm flipV="1">
            <a:off x="2667000" y="3787775"/>
            <a:ext cx="15462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53" name="AutoShape 187"/>
          <p:cNvCxnSpPr>
            <a:cxnSpLocks noChangeShapeType="1"/>
            <a:stCxn id="109710" idx="6"/>
            <a:endCxn id="109695" idx="3"/>
          </p:cNvCxnSpPr>
          <p:nvPr/>
        </p:nvCxnSpPr>
        <p:spPr bwMode="auto">
          <a:xfrm flipV="1">
            <a:off x="2667000" y="3330575"/>
            <a:ext cx="8604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54" name="AutoShape 188"/>
          <p:cNvCxnSpPr>
            <a:cxnSpLocks noChangeShapeType="1"/>
            <a:stCxn id="109573" idx="2"/>
            <a:endCxn id="109574" idx="6"/>
          </p:cNvCxnSpPr>
          <p:nvPr/>
        </p:nvCxnSpPr>
        <p:spPr bwMode="auto">
          <a:xfrm flipH="1">
            <a:off x="1219200" y="2590800"/>
            <a:ext cx="1905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55" name="AutoShape 189"/>
          <p:cNvCxnSpPr>
            <a:cxnSpLocks noChangeShapeType="1"/>
            <a:stCxn id="109573" idx="2"/>
            <a:endCxn id="109584" idx="6"/>
          </p:cNvCxnSpPr>
          <p:nvPr/>
        </p:nvCxnSpPr>
        <p:spPr bwMode="auto">
          <a:xfrm flipH="1">
            <a:off x="1905000" y="2590800"/>
            <a:ext cx="12192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56" name="AutoShape 190"/>
          <p:cNvCxnSpPr>
            <a:cxnSpLocks noChangeShapeType="1"/>
            <a:stCxn id="109573" idx="6"/>
            <a:endCxn id="109632" idx="0"/>
          </p:cNvCxnSpPr>
          <p:nvPr/>
        </p:nvCxnSpPr>
        <p:spPr bwMode="auto">
          <a:xfrm>
            <a:off x="3276600" y="2590800"/>
            <a:ext cx="9906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57" name="AutoShape 191"/>
          <p:cNvCxnSpPr>
            <a:cxnSpLocks noChangeShapeType="1"/>
            <a:stCxn id="109573" idx="4"/>
            <a:endCxn id="109695" idx="1"/>
          </p:cNvCxnSpPr>
          <p:nvPr/>
        </p:nvCxnSpPr>
        <p:spPr bwMode="auto">
          <a:xfrm>
            <a:off x="3200400" y="2667000"/>
            <a:ext cx="3270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58" name="AutoShape 192"/>
          <p:cNvCxnSpPr>
            <a:cxnSpLocks noChangeShapeType="1"/>
            <a:stCxn id="109724" idx="3"/>
            <a:endCxn id="109695" idx="0"/>
          </p:cNvCxnSpPr>
          <p:nvPr/>
        </p:nvCxnSpPr>
        <p:spPr bwMode="auto">
          <a:xfrm flipH="1">
            <a:off x="3581400" y="2416175"/>
            <a:ext cx="2508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59" name="AutoShape 193"/>
          <p:cNvCxnSpPr>
            <a:cxnSpLocks noChangeShapeType="1"/>
            <a:stCxn id="109729" idx="0"/>
            <a:endCxn id="109721" idx="4"/>
          </p:cNvCxnSpPr>
          <p:nvPr/>
        </p:nvCxnSpPr>
        <p:spPr bwMode="auto">
          <a:xfrm flipV="1">
            <a:off x="2895600" y="1981200"/>
            <a:ext cx="381000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60" name="AutoShape 194"/>
          <p:cNvCxnSpPr>
            <a:cxnSpLocks noChangeShapeType="1"/>
            <a:stCxn id="109734" idx="7"/>
            <a:endCxn id="109729" idx="3"/>
          </p:cNvCxnSpPr>
          <p:nvPr/>
        </p:nvCxnSpPr>
        <p:spPr bwMode="auto">
          <a:xfrm flipV="1">
            <a:off x="2416175" y="3254375"/>
            <a:ext cx="4254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61" name="AutoShape 195"/>
          <p:cNvCxnSpPr>
            <a:cxnSpLocks noChangeShapeType="1"/>
            <a:stCxn id="109734" idx="1"/>
            <a:endCxn id="109577" idx="5"/>
          </p:cNvCxnSpPr>
          <p:nvPr/>
        </p:nvCxnSpPr>
        <p:spPr bwMode="auto">
          <a:xfrm flipH="1" flipV="1">
            <a:off x="1349375" y="3101975"/>
            <a:ext cx="9588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62" name="AutoShape 196"/>
          <p:cNvCxnSpPr>
            <a:cxnSpLocks noChangeShapeType="1"/>
            <a:stCxn id="109597" idx="7"/>
            <a:endCxn id="109734" idx="2"/>
          </p:cNvCxnSpPr>
          <p:nvPr/>
        </p:nvCxnSpPr>
        <p:spPr bwMode="auto">
          <a:xfrm flipV="1">
            <a:off x="1654175" y="3505200"/>
            <a:ext cx="631825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63" name="AutoShape 197"/>
          <p:cNvCxnSpPr>
            <a:cxnSpLocks noChangeShapeType="1"/>
            <a:stCxn id="109734" idx="4"/>
            <a:endCxn id="109601" idx="0"/>
          </p:cNvCxnSpPr>
          <p:nvPr/>
        </p:nvCxnSpPr>
        <p:spPr bwMode="auto">
          <a:xfrm flipH="1">
            <a:off x="2209800" y="3581400"/>
            <a:ext cx="1524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64" name="AutoShape 198"/>
          <p:cNvCxnSpPr>
            <a:cxnSpLocks noChangeShapeType="1"/>
            <a:stCxn id="109734" idx="7"/>
            <a:endCxn id="109695" idx="2"/>
          </p:cNvCxnSpPr>
          <p:nvPr/>
        </p:nvCxnSpPr>
        <p:spPr bwMode="auto">
          <a:xfrm flipV="1">
            <a:off x="2416175" y="3276600"/>
            <a:ext cx="1089025" cy="174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65" name="AutoShape 199"/>
          <p:cNvCxnSpPr>
            <a:cxnSpLocks noChangeShapeType="1"/>
            <a:stCxn id="109734" idx="6"/>
            <a:endCxn id="109632" idx="2"/>
          </p:cNvCxnSpPr>
          <p:nvPr/>
        </p:nvCxnSpPr>
        <p:spPr bwMode="auto">
          <a:xfrm>
            <a:off x="2438400" y="3505200"/>
            <a:ext cx="17526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66" name="AutoShape 200"/>
          <p:cNvCxnSpPr>
            <a:cxnSpLocks noChangeShapeType="1"/>
            <a:stCxn id="109734" idx="0"/>
            <a:endCxn id="109721" idx="3"/>
          </p:cNvCxnSpPr>
          <p:nvPr/>
        </p:nvCxnSpPr>
        <p:spPr bwMode="auto">
          <a:xfrm flipV="1">
            <a:off x="2362200" y="1958975"/>
            <a:ext cx="860425" cy="147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67" name="AutoShape 201"/>
          <p:cNvCxnSpPr>
            <a:cxnSpLocks noChangeShapeType="1"/>
            <a:stCxn id="109734" idx="0"/>
            <a:endCxn id="109724" idx="2"/>
          </p:cNvCxnSpPr>
          <p:nvPr/>
        </p:nvCxnSpPr>
        <p:spPr bwMode="auto">
          <a:xfrm flipV="1">
            <a:off x="2362200" y="2362200"/>
            <a:ext cx="14478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68" name="AutoShape 202"/>
          <p:cNvCxnSpPr>
            <a:cxnSpLocks noChangeShapeType="1"/>
            <a:stCxn id="109729" idx="7"/>
            <a:endCxn id="109724" idx="3"/>
          </p:cNvCxnSpPr>
          <p:nvPr/>
        </p:nvCxnSpPr>
        <p:spPr bwMode="auto">
          <a:xfrm flipV="1">
            <a:off x="2949575" y="2416175"/>
            <a:ext cx="882650" cy="730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69" name="AutoShape 203"/>
          <p:cNvCxnSpPr>
            <a:cxnSpLocks noChangeShapeType="1"/>
            <a:stCxn id="109571" idx="5"/>
            <a:endCxn id="109729" idx="1"/>
          </p:cNvCxnSpPr>
          <p:nvPr/>
        </p:nvCxnSpPr>
        <p:spPr bwMode="auto">
          <a:xfrm>
            <a:off x="2416175" y="1806575"/>
            <a:ext cx="425450" cy="1339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70" name="AutoShape 204"/>
          <p:cNvCxnSpPr>
            <a:cxnSpLocks noChangeShapeType="1"/>
            <a:stCxn id="109577" idx="7"/>
            <a:endCxn id="109584" idx="3"/>
          </p:cNvCxnSpPr>
          <p:nvPr/>
        </p:nvCxnSpPr>
        <p:spPr bwMode="auto">
          <a:xfrm flipV="1">
            <a:off x="1349375" y="2949575"/>
            <a:ext cx="425450" cy="44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71" name="AutoShape 205"/>
          <p:cNvCxnSpPr>
            <a:cxnSpLocks noChangeShapeType="1"/>
            <a:stCxn id="109584" idx="1"/>
            <a:endCxn id="109574" idx="5"/>
          </p:cNvCxnSpPr>
          <p:nvPr/>
        </p:nvCxnSpPr>
        <p:spPr bwMode="auto">
          <a:xfrm flipH="1" flipV="1">
            <a:off x="1196975" y="2644775"/>
            <a:ext cx="5778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72" name="AutoShape 206"/>
          <p:cNvCxnSpPr>
            <a:cxnSpLocks noChangeShapeType="1"/>
            <a:stCxn id="109584" idx="5"/>
            <a:endCxn id="109695" idx="2"/>
          </p:cNvCxnSpPr>
          <p:nvPr/>
        </p:nvCxnSpPr>
        <p:spPr bwMode="auto">
          <a:xfrm>
            <a:off x="1882775" y="2949575"/>
            <a:ext cx="16224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73" name="AutoShape 207"/>
          <p:cNvCxnSpPr>
            <a:cxnSpLocks noChangeShapeType="1"/>
            <a:stCxn id="109710" idx="0"/>
            <a:endCxn id="109729" idx="3"/>
          </p:cNvCxnSpPr>
          <p:nvPr/>
        </p:nvCxnSpPr>
        <p:spPr bwMode="auto">
          <a:xfrm flipV="1">
            <a:off x="2590800" y="3254375"/>
            <a:ext cx="2508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74" name="AutoShape 208"/>
          <p:cNvCxnSpPr>
            <a:cxnSpLocks noChangeShapeType="1"/>
            <a:stCxn id="109586" idx="6"/>
            <a:endCxn id="109632" idx="1"/>
          </p:cNvCxnSpPr>
          <p:nvPr/>
        </p:nvCxnSpPr>
        <p:spPr bwMode="auto">
          <a:xfrm>
            <a:off x="1981200" y="3657600"/>
            <a:ext cx="2232025" cy="2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75" name="AutoShape 209"/>
          <p:cNvCxnSpPr>
            <a:cxnSpLocks noChangeShapeType="1"/>
            <a:stCxn id="109669" idx="2"/>
            <a:endCxn id="109632" idx="7"/>
          </p:cNvCxnSpPr>
          <p:nvPr/>
        </p:nvCxnSpPr>
        <p:spPr bwMode="auto">
          <a:xfrm flipH="1">
            <a:off x="4321175" y="2819400"/>
            <a:ext cx="784225" cy="860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76" name="AutoShape 210"/>
          <p:cNvCxnSpPr>
            <a:cxnSpLocks noChangeShapeType="1"/>
            <a:stCxn id="109694" idx="0"/>
            <a:endCxn id="109669" idx="2"/>
          </p:cNvCxnSpPr>
          <p:nvPr/>
        </p:nvCxnSpPr>
        <p:spPr bwMode="auto">
          <a:xfrm flipV="1">
            <a:off x="3657600" y="2819400"/>
            <a:ext cx="144780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77" name="AutoShape 211"/>
          <p:cNvCxnSpPr>
            <a:cxnSpLocks noChangeShapeType="1"/>
            <a:stCxn id="109597" idx="6"/>
            <a:endCxn id="109694" idx="2"/>
          </p:cNvCxnSpPr>
          <p:nvPr/>
        </p:nvCxnSpPr>
        <p:spPr bwMode="auto">
          <a:xfrm flipV="1">
            <a:off x="1676400" y="4114800"/>
            <a:ext cx="19050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78" name="AutoShape 212"/>
          <p:cNvCxnSpPr>
            <a:cxnSpLocks noChangeShapeType="1"/>
            <a:stCxn id="109597" idx="7"/>
            <a:endCxn id="109695" idx="2"/>
          </p:cNvCxnSpPr>
          <p:nvPr/>
        </p:nvCxnSpPr>
        <p:spPr bwMode="auto">
          <a:xfrm flipV="1">
            <a:off x="1654175" y="3276600"/>
            <a:ext cx="1851025" cy="860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79" name="AutoShape 213"/>
          <p:cNvCxnSpPr>
            <a:cxnSpLocks noChangeShapeType="1"/>
            <a:stCxn id="109721" idx="4"/>
            <a:endCxn id="109695" idx="1"/>
          </p:cNvCxnSpPr>
          <p:nvPr/>
        </p:nvCxnSpPr>
        <p:spPr bwMode="auto">
          <a:xfrm>
            <a:off x="3276600" y="1981200"/>
            <a:ext cx="250825" cy="1241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80" name="AutoShape 214"/>
          <p:cNvCxnSpPr>
            <a:cxnSpLocks noChangeShapeType="1"/>
            <a:stCxn id="109695" idx="6"/>
            <a:endCxn id="109632" idx="1"/>
          </p:cNvCxnSpPr>
          <p:nvPr/>
        </p:nvCxnSpPr>
        <p:spPr bwMode="auto">
          <a:xfrm>
            <a:off x="3657600" y="3276600"/>
            <a:ext cx="555625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81" name="AutoShape 215"/>
          <p:cNvCxnSpPr>
            <a:cxnSpLocks noChangeShapeType="1"/>
            <a:stCxn id="109695" idx="1"/>
            <a:endCxn id="109729" idx="5"/>
          </p:cNvCxnSpPr>
          <p:nvPr/>
        </p:nvCxnSpPr>
        <p:spPr bwMode="auto">
          <a:xfrm flipH="1">
            <a:off x="2949575" y="3222625"/>
            <a:ext cx="577850" cy="31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82" name="AutoShape 216"/>
          <p:cNvCxnSpPr>
            <a:cxnSpLocks noChangeShapeType="1"/>
            <a:stCxn id="109729" idx="5"/>
            <a:endCxn id="109694" idx="1"/>
          </p:cNvCxnSpPr>
          <p:nvPr/>
        </p:nvCxnSpPr>
        <p:spPr bwMode="auto">
          <a:xfrm>
            <a:off x="2949575" y="3254375"/>
            <a:ext cx="654050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783" name="AutoShape 217"/>
          <p:cNvCxnSpPr>
            <a:cxnSpLocks noChangeShapeType="1"/>
            <a:stCxn id="109729" idx="6"/>
            <a:endCxn id="109632" idx="1"/>
          </p:cNvCxnSpPr>
          <p:nvPr/>
        </p:nvCxnSpPr>
        <p:spPr bwMode="auto">
          <a:xfrm>
            <a:off x="2971800" y="3200400"/>
            <a:ext cx="1241425" cy="479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Oval 3"/>
          <p:cNvSpPr>
            <a:spLocks noChangeArrowheads="1"/>
          </p:cNvSpPr>
          <p:nvPr/>
        </p:nvSpPr>
        <p:spPr bwMode="auto">
          <a:xfrm>
            <a:off x="2286000" y="1295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594" name="Oval 4"/>
          <p:cNvSpPr>
            <a:spLocks noChangeArrowheads="1"/>
          </p:cNvSpPr>
          <p:nvPr/>
        </p:nvSpPr>
        <p:spPr bwMode="auto">
          <a:xfrm>
            <a:off x="13716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595" name="Oval 5"/>
          <p:cNvSpPr>
            <a:spLocks noChangeArrowheads="1"/>
          </p:cNvSpPr>
          <p:nvPr/>
        </p:nvSpPr>
        <p:spPr bwMode="auto">
          <a:xfrm>
            <a:off x="22860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0596" name="AutoShape 6"/>
          <p:cNvCxnSpPr>
            <a:cxnSpLocks noChangeShapeType="1"/>
            <a:stCxn id="110593" idx="3"/>
            <a:endCxn id="110594" idx="6"/>
          </p:cNvCxnSpPr>
          <p:nvPr/>
        </p:nvCxnSpPr>
        <p:spPr bwMode="auto">
          <a:xfrm flipH="1">
            <a:off x="1524000" y="1425575"/>
            <a:ext cx="7842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597" name="Oval 7"/>
          <p:cNvSpPr>
            <a:spLocks noChangeArrowheads="1"/>
          </p:cNvSpPr>
          <p:nvPr/>
        </p:nvSpPr>
        <p:spPr bwMode="auto">
          <a:xfrm>
            <a:off x="31242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066800" y="2514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" name="AutoShape 9"/>
          <p:cNvCxnSpPr>
            <a:cxnSpLocks noChangeShapeType="1"/>
            <a:stCxn id="110594" idx="4"/>
            <a:endCxn id="9" idx="0"/>
          </p:cNvCxnSpPr>
          <p:nvPr/>
        </p:nvCxnSpPr>
        <p:spPr bwMode="auto">
          <a:xfrm flipH="1">
            <a:off x="1143000" y="2057400"/>
            <a:ext cx="3048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AutoShape 10"/>
          <p:cNvCxnSpPr>
            <a:cxnSpLocks noChangeShapeType="1"/>
            <a:stCxn id="110593" idx="3"/>
            <a:endCxn id="9" idx="0"/>
          </p:cNvCxnSpPr>
          <p:nvPr/>
        </p:nvCxnSpPr>
        <p:spPr bwMode="auto">
          <a:xfrm flipH="1">
            <a:off x="1143000" y="1425575"/>
            <a:ext cx="1165225" cy="1089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601" name="Oval 11"/>
          <p:cNvSpPr>
            <a:spLocks noChangeArrowheads="1"/>
          </p:cNvSpPr>
          <p:nvPr/>
        </p:nvSpPr>
        <p:spPr bwMode="auto">
          <a:xfrm>
            <a:off x="12192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02" name="Oval 12"/>
          <p:cNvSpPr>
            <a:spLocks noChangeArrowheads="1"/>
          </p:cNvSpPr>
          <p:nvPr/>
        </p:nvSpPr>
        <p:spPr bwMode="auto">
          <a:xfrm>
            <a:off x="6096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03" name="Oval 13"/>
          <p:cNvSpPr>
            <a:spLocks noChangeArrowheads="1"/>
          </p:cNvSpPr>
          <p:nvPr/>
        </p:nvSpPr>
        <p:spPr bwMode="auto">
          <a:xfrm>
            <a:off x="3810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04" name="Oval 14"/>
          <p:cNvSpPr>
            <a:spLocks noChangeArrowheads="1"/>
          </p:cNvSpPr>
          <p:nvPr/>
        </p:nvSpPr>
        <p:spPr bwMode="auto">
          <a:xfrm>
            <a:off x="2286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05" name="Oval 15"/>
          <p:cNvSpPr>
            <a:spLocks noChangeArrowheads="1"/>
          </p:cNvSpPr>
          <p:nvPr/>
        </p:nvSpPr>
        <p:spPr bwMode="auto">
          <a:xfrm>
            <a:off x="3048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0606" name="AutoShape 16"/>
          <p:cNvCxnSpPr>
            <a:cxnSpLocks noChangeShapeType="1"/>
            <a:stCxn id="110594" idx="4"/>
            <a:endCxn id="110601" idx="0"/>
          </p:cNvCxnSpPr>
          <p:nvPr/>
        </p:nvCxnSpPr>
        <p:spPr bwMode="auto">
          <a:xfrm flipH="1">
            <a:off x="1295400" y="2057400"/>
            <a:ext cx="1524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" name="AutoShape 17"/>
          <p:cNvCxnSpPr>
            <a:cxnSpLocks noChangeShapeType="1"/>
            <a:stCxn id="9" idx="2"/>
            <a:endCxn id="110602" idx="7"/>
          </p:cNvCxnSpPr>
          <p:nvPr/>
        </p:nvCxnSpPr>
        <p:spPr bwMode="auto">
          <a:xfrm flipH="1">
            <a:off x="739775" y="2590800"/>
            <a:ext cx="327025" cy="2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1752600" y="2819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" name="AutoShape 19"/>
          <p:cNvCxnSpPr>
            <a:cxnSpLocks noChangeShapeType="1"/>
            <a:stCxn id="110602" idx="6"/>
            <a:endCxn id="19" idx="2"/>
          </p:cNvCxnSpPr>
          <p:nvPr/>
        </p:nvCxnSpPr>
        <p:spPr bwMode="auto">
          <a:xfrm>
            <a:off x="762000" y="2667000"/>
            <a:ext cx="9906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1828800" y="3581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" name="AutoShape 21"/>
          <p:cNvCxnSpPr>
            <a:cxnSpLocks noChangeShapeType="1"/>
            <a:stCxn id="110602" idx="4"/>
            <a:endCxn id="21" idx="1"/>
          </p:cNvCxnSpPr>
          <p:nvPr/>
        </p:nvCxnSpPr>
        <p:spPr bwMode="auto">
          <a:xfrm>
            <a:off x="685800" y="2743200"/>
            <a:ext cx="1165225" cy="860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" name="AutoShape 22"/>
          <p:cNvCxnSpPr>
            <a:cxnSpLocks noChangeShapeType="1"/>
            <a:stCxn id="19" idx="3"/>
            <a:endCxn id="21" idx="0"/>
          </p:cNvCxnSpPr>
          <p:nvPr/>
        </p:nvCxnSpPr>
        <p:spPr bwMode="auto">
          <a:xfrm>
            <a:off x="1774825" y="2949575"/>
            <a:ext cx="130175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" name="AutoShape 23"/>
          <p:cNvCxnSpPr>
            <a:cxnSpLocks noChangeShapeType="1"/>
            <a:stCxn id="110595" idx="4"/>
            <a:endCxn id="19" idx="0"/>
          </p:cNvCxnSpPr>
          <p:nvPr/>
        </p:nvCxnSpPr>
        <p:spPr bwMode="auto">
          <a:xfrm flipH="1">
            <a:off x="1828800" y="1828800"/>
            <a:ext cx="5334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614" name="Oval 24"/>
          <p:cNvSpPr>
            <a:spLocks noChangeArrowheads="1"/>
          </p:cNvSpPr>
          <p:nvPr/>
        </p:nvSpPr>
        <p:spPr bwMode="auto">
          <a:xfrm>
            <a:off x="7620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0615" name="AutoShape 25"/>
          <p:cNvCxnSpPr>
            <a:cxnSpLocks noChangeShapeType="1"/>
            <a:stCxn id="110603" idx="4"/>
            <a:endCxn id="110614" idx="1"/>
          </p:cNvCxnSpPr>
          <p:nvPr/>
        </p:nvCxnSpPr>
        <p:spPr bwMode="auto">
          <a:xfrm>
            <a:off x="457200" y="3276600"/>
            <a:ext cx="327025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" name="AutoShape 26"/>
          <p:cNvCxnSpPr>
            <a:cxnSpLocks noChangeShapeType="1"/>
            <a:stCxn id="110603" idx="6"/>
            <a:endCxn id="21" idx="2"/>
          </p:cNvCxnSpPr>
          <p:nvPr/>
        </p:nvCxnSpPr>
        <p:spPr bwMode="auto">
          <a:xfrm>
            <a:off x="533400" y="3200400"/>
            <a:ext cx="12954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617" name="AutoShape 27"/>
          <p:cNvCxnSpPr>
            <a:cxnSpLocks noChangeShapeType="1"/>
            <a:stCxn id="110603" idx="4"/>
            <a:endCxn id="110604" idx="0"/>
          </p:cNvCxnSpPr>
          <p:nvPr/>
        </p:nvCxnSpPr>
        <p:spPr bwMode="auto">
          <a:xfrm flipH="1">
            <a:off x="304800" y="3276600"/>
            <a:ext cx="152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" name="AutoShape 28"/>
          <p:cNvCxnSpPr>
            <a:cxnSpLocks noChangeShapeType="1"/>
            <a:stCxn id="110604" idx="6"/>
            <a:endCxn id="21" idx="2"/>
          </p:cNvCxnSpPr>
          <p:nvPr/>
        </p:nvCxnSpPr>
        <p:spPr bwMode="auto">
          <a:xfrm>
            <a:off x="381000" y="3657600"/>
            <a:ext cx="1447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619" name="AutoShape 29"/>
          <p:cNvCxnSpPr>
            <a:cxnSpLocks noChangeShapeType="1"/>
            <a:stCxn id="110604" idx="6"/>
            <a:endCxn id="110614" idx="1"/>
          </p:cNvCxnSpPr>
          <p:nvPr/>
        </p:nvCxnSpPr>
        <p:spPr bwMode="auto">
          <a:xfrm>
            <a:off x="381000" y="3657600"/>
            <a:ext cx="4032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" name="AutoShape 30"/>
          <p:cNvCxnSpPr>
            <a:cxnSpLocks noChangeShapeType="1"/>
            <a:stCxn id="110614" idx="7"/>
            <a:endCxn id="21" idx="2"/>
          </p:cNvCxnSpPr>
          <p:nvPr/>
        </p:nvCxnSpPr>
        <p:spPr bwMode="auto">
          <a:xfrm flipV="1">
            <a:off x="892175" y="3657600"/>
            <a:ext cx="9366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1524000" y="4114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" name="AutoShape 32"/>
          <p:cNvCxnSpPr>
            <a:cxnSpLocks noChangeShapeType="1"/>
            <a:stCxn id="110614" idx="6"/>
            <a:endCxn id="32" idx="1"/>
          </p:cNvCxnSpPr>
          <p:nvPr/>
        </p:nvCxnSpPr>
        <p:spPr bwMode="auto">
          <a:xfrm>
            <a:off x="914400" y="3962400"/>
            <a:ext cx="631825" cy="174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623" name="Oval 33"/>
          <p:cNvSpPr>
            <a:spLocks noChangeArrowheads="1"/>
          </p:cNvSpPr>
          <p:nvPr/>
        </p:nvSpPr>
        <p:spPr bwMode="auto">
          <a:xfrm>
            <a:off x="10668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0624" name="AutoShape 34"/>
          <p:cNvCxnSpPr>
            <a:cxnSpLocks noChangeShapeType="1"/>
            <a:stCxn id="110614" idx="5"/>
            <a:endCxn id="110623" idx="0"/>
          </p:cNvCxnSpPr>
          <p:nvPr/>
        </p:nvCxnSpPr>
        <p:spPr bwMode="auto">
          <a:xfrm>
            <a:off x="892175" y="4016375"/>
            <a:ext cx="250825" cy="479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2133600" y="4648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36"/>
          <p:cNvCxnSpPr>
            <a:cxnSpLocks noChangeShapeType="1"/>
            <a:stCxn id="110614" idx="5"/>
            <a:endCxn id="36" idx="1"/>
          </p:cNvCxnSpPr>
          <p:nvPr/>
        </p:nvCxnSpPr>
        <p:spPr bwMode="auto">
          <a:xfrm>
            <a:off x="892175" y="4016375"/>
            <a:ext cx="126365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" name="AutoShape 37"/>
          <p:cNvCxnSpPr>
            <a:cxnSpLocks noChangeShapeType="1"/>
            <a:stCxn id="110605" idx="6"/>
            <a:endCxn id="21" idx="2"/>
          </p:cNvCxnSpPr>
          <p:nvPr/>
        </p:nvCxnSpPr>
        <p:spPr bwMode="auto">
          <a:xfrm flipV="1">
            <a:off x="457200" y="3657600"/>
            <a:ext cx="13716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" name="AutoShape 38"/>
          <p:cNvCxnSpPr>
            <a:cxnSpLocks noChangeShapeType="1"/>
            <a:stCxn id="110623" idx="0"/>
            <a:endCxn id="21" idx="3"/>
          </p:cNvCxnSpPr>
          <p:nvPr/>
        </p:nvCxnSpPr>
        <p:spPr bwMode="auto">
          <a:xfrm flipV="1">
            <a:off x="1143000" y="3711575"/>
            <a:ext cx="7080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AutoShape 39"/>
          <p:cNvCxnSpPr>
            <a:cxnSpLocks noChangeShapeType="1"/>
            <a:stCxn id="110623" idx="7"/>
            <a:endCxn id="32" idx="3"/>
          </p:cNvCxnSpPr>
          <p:nvPr/>
        </p:nvCxnSpPr>
        <p:spPr bwMode="auto">
          <a:xfrm flipV="1">
            <a:off x="1196975" y="4244975"/>
            <a:ext cx="3492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" name="AutoShape 40"/>
          <p:cNvCxnSpPr>
            <a:cxnSpLocks noChangeShapeType="1"/>
            <a:stCxn id="110623" idx="6"/>
            <a:endCxn id="36" idx="1"/>
          </p:cNvCxnSpPr>
          <p:nvPr/>
        </p:nvCxnSpPr>
        <p:spPr bwMode="auto">
          <a:xfrm>
            <a:off x="1219200" y="4572000"/>
            <a:ext cx="9366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631" name="Oval 41"/>
          <p:cNvSpPr>
            <a:spLocks noChangeArrowheads="1"/>
          </p:cNvSpPr>
          <p:nvPr/>
        </p:nvSpPr>
        <p:spPr bwMode="auto">
          <a:xfrm>
            <a:off x="609600" y="5181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32" name="Oval 42"/>
          <p:cNvSpPr>
            <a:spLocks noChangeArrowheads="1"/>
          </p:cNvSpPr>
          <p:nvPr/>
        </p:nvSpPr>
        <p:spPr bwMode="auto">
          <a:xfrm>
            <a:off x="9144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1752600" y="5867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" name="AutoShape 44"/>
          <p:cNvCxnSpPr>
            <a:cxnSpLocks noChangeShapeType="1"/>
            <a:stCxn id="110631" idx="7"/>
            <a:endCxn id="36" idx="2"/>
          </p:cNvCxnSpPr>
          <p:nvPr/>
        </p:nvCxnSpPr>
        <p:spPr bwMode="auto">
          <a:xfrm flipV="1">
            <a:off x="739775" y="4724400"/>
            <a:ext cx="1393825" cy="479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" name="AutoShape 45"/>
          <p:cNvCxnSpPr>
            <a:cxnSpLocks noChangeShapeType="1"/>
            <a:stCxn id="110631" idx="6"/>
            <a:endCxn id="44" idx="0"/>
          </p:cNvCxnSpPr>
          <p:nvPr/>
        </p:nvCxnSpPr>
        <p:spPr bwMode="auto">
          <a:xfrm>
            <a:off x="762000" y="5257800"/>
            <a:ext cx="10668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" name="AutoShape 46"/>
          <p:cNvCxnSpPr>
            <a:cxnSpLocks noChangeShapeType="1"/>
            <a:stCxn id="44" idx="2"/>
            <a:endCxn id="110632" idx="6"/>
          </p:cNvCxnSpPr>
          <p:nvPr/>
        </p:nvCxnSpPr>
        <p:spPr bwMode="auto">
          <a:xfrm flipH="1" flipV="1">
            <a:off x="1066800" y="5791200"/>
            <a:ext cx="6858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8" name="AutoShape 47"/>
          <p:cNvCxnSpPr>
            <a:cxnSpLocks noChangeShapeType="1"/>
            <a:stCxn id="110632" idx="7"/>
            <a:endCxn id="36" idx="2"/>
          </p:cNvCxnSpPr>
          <p:nvPr/>
        </p:nvCxnSpPr>
        <p:spPr bwMode="auto">
          <a:xfrm flipV="1">
            <a:off x="1044575" y="4724400"/>
            <a:ext cx="1089025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9" name="AutoShape 48"/>
          <p:cNvCxnSpPr>
            <a:cxnSpLocks noChangeShapeType="1"/>
            <a:stCxn id="44" idx="0"/>
            <a:endCxn id="36" idx="3"/>
          </p:cNvCxnSpPr>
          <p:nvPr/>
        </p:nvCxnSpPr>
        <p:spPr bwMode="auto">
          <a:xfrm flipV="1">
            <a:off x="1828800" y="4778375"/>
            <a:ext cx="327025" cy="1089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639" name="Oval 49"/>
          <p:cNvSpPr>
            <a:spLocks noChangeArrowheads="1"/>
          </p:cNvSpPr>
          <p:nvPr/>
        </p:nvSpPr>
        <p:spPr bwMode="auto">
          <a:xfrm>
            <a:off x="2819400" y="502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" name="AutoShape 50"/>
          <p:cNvCxnSpPr>
            <a:cxnSpLocks noChangeShapeType="1"/>
            <a:stCxn id="44" idx="7"/>
            <a:endCxn id="110639" idx="2"/>
          </p:cNvCxnSpPr>
          <p:nvPr/>
        </p:nvCxnSpPr>
        <p:spPr bwMode="auto">
          <a:xfrm flipV="1">
            <a:off x="1882775" y="5105400"/>
            <a:ext cx="9366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641" name="Oval 52"/>
          <p:cNvSpPr>
            <a:spLocks noChangeArrowheads="1"/>
          </p:cNvSpPr>
          <p:nvPr/>
        </p:nvSpPr>
        <p:spPr bwMode="auto">
          <a:xfrm>
            <a:off x="36576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0642" name="AutoShape 53"/>
          <p:cNvCxnSpPr>
            <a:cxnSpLocks noChangeShapeType="1"/>
            <a:endCxn id="110641" idx="4"/>
          </p:cNvCxnSpPr>
          <p:nvPr/>
        </p:nvCxnSpPr>
        <p:spPr bwMode="auto">
          <a:xfrm flipV="1">
            <a:off x="3505200" y="5410200"/>
            <a:ext cx="2286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" name="AutoShape 54"/>
          <p:cNvCxnSpPr>
            <a:cxnSpLocks noChangeShapeType="1"/>
            <a:stCxn id="36" idx="6"/>
            <a:endCxn id="110639" idx="1"/>
          </p:cNvCxnSpPr>
          <p:nvPr/>
        </p:nvCxnSpPr>
        <p:spPr bwMode="auto">
          <a:xfrm>
            <a:off x="2286000" y="4724400"/>
            <a:ext cx="5556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" name="AutoShape 55"/>
          <p:cNvCxnSpPr>
            <a:cxnSpLocks noChangeShapeType="1"/>
            <a:stCxn id="21" idx="4"/>
            <a:endCxn id="32" idx="0"/>
          </p:cNvCxnSpPr>
          <p:nvPr/>
        </p:nvCxnSpPr>
        <p:spPr bwMode="auto">
          <a:xfrm flipH="1">
            <a:off x="1600200" y="3733800"/>
            <a:ext cx="3048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" name="AutoShape 56"/>
          <p:cNvCxnSpPr>
            <a:cxnSpLocks noChangeShapeType="1"/>
            <a:stCxn id="21" idx="5"/>
            <a:endCxn id="36" idx="0"/>
          </p:cNvCxnSpPr>
          <p:nvPr/>
        </p:nvCxnSpPr>
        <p:spPr bwMode="auto">
          <a:xfrm>
            <a:off x="1958975" y="3711575"/>
            <a:ext cx="250825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7" name="AutoShape 57"/>
          <p:cNvCxnSpPr>
            <a:cxnSpLocks noChangeShapeType="1"/>
            <a:stCxn id="32" idx="5"/>
            <a:endCxn id="36" idx="1"/>
          </p:cNvCxnSpPr>
          <p:nvPr/>
        </p:nvCxnSpPr>
        <p:spPr bwMode="auto">
          <a:xfrm>
            <a:off x="1654175" y="4244975"/>
            <a:ext cx="5016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8" name="Oval 58"/>
          <p:cNvSpPr>
            <a:spLocks noChangeArrowheads="1"/>
          </p:cNvSpPr>
          <p:nvPr/>
        </p:nvSpPr>
        <p:spPr bwMode="auto">
          <a:xfrm>
            <a:off x="5334000" y="4724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48" name="Oval 59"/>
          <p:cNvSpPr>
            <a:spLocks noChangeArrowheads="1"/>
          </p:cNvSpPr>
          <p:nvPr/>
        </p:nvSpPr>
        <p:spPr bwMode="auto">
          <a:xfrm>
            <a:off x="4495800" y="624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49" name="Oval 60"/>
          <p:cNvSpPr>
            <a:spLocks noChangeArrowheads="1"/>
          </p:cNvSpPr>
          <p:nvPr/>
        </p:nvSpPr>
        <p:spPr bwMode="auto">
          <a:xfrm>
            <a:off x="5181600" y="624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50" name="Oval 61"/>
          <p:cNvSpPr>
            <a:spLocks noChangeArrowheads="1"/>
          </p:cNvSpPr>
          <p:nvPr/>
        </p:nvSpPr>
        <p:spPr bwMode="auto">
          <a:xfrm>
            <a:off x="5791200" y="624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51" name="Oval 62"/>
          <p:cNvSpPr>
            <a:spLocks noChangeArrowheads="1"/>
          </p:cNvSpPr>
          <p:nvPr/>
        </p:nvSpPr>
        <p:spPr bwMode="auto">
          <a:xfrm>
            <a:off x="6400800" y="601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63"/>
          <p:cNvSpPr>
            <a:spLocks noChangeArrowheads="1"/>
          </p:cNvSpPr>
          <p:nvPr/>
        </p:nvSpPr>
        <p:spPr bwMode="auto">
          <a:xfrm>
            <a:off x="7467600" y="6248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53" name="Oval 64"/>
          <p:cNvSpPr>
            <a:spLocks noChangeArrowheads="1"/>
          </p:cNvSpPr>
          <p:nvPr/>
        </p:nvSpPr>
        <p:spPr bwMode="auto">
          <a:xfrm>
            <a:off x="6705600" y="5105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54" name="Oval 65"/>
          <p:cNvSpPr>
            <a:spLocks noChangeArrowheads="1"/>
          </p:cNvSpPr>
          <p:nvPr/>
        </p:nvSpPr>
        <p:spPr bwMode="auto">
          <a:xfrm>
            <a:off x="7239000" y="5562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66"/>
          <p:cNvSpPr>
            <a:spLocks noChangeArrowheads="1"/>
          </p:cNvSpPr>
          <p:nvPr/>
        </p:nvSpPr>
        <p:spPr bwMode="auto">
          <a:xfrm>
            <a:off x="4191000" y="3657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7" name="AutoShape 67"/>
          <p:cNvCxnSpPr>
            <a:cxnSpLocks noChangeShapeType="1"/>
            <a:stCxn id="58" idx="3"/>
            <a:endCxn id="110648" idx="0"/>
          </p:cNvCxnSpPr>
          <p:nvPr/>
        </p:nvCxnSpPr>
        <p:spPr bwMode="auto">
          <a:xfrm flipH="1">
            <a:off x="4572000" y="4854575"/>
            <a:ext cx="784225" cy="1393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8" name="AutoShape 68"/>
          <p:cNvCxnSpPr>
            <a:cxnSpLocks noChangeShapeType="1"/>
            <a:stCxn id="58" idx="3"/>
            <a:endCxn id="110649" idx="0"/>
          </p:cNvCxnSpPr>
          <p:nvPr/>
        </p:nvCxnSpPr>
        <p:spPr bwMode="auto">
          <a:xfrm flipH="1">
            <a:off x="5257800" y="4854575"/>
            <a:ext cx="98425" cy="1393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" name="AutoShape 69"/>
          <p:cNvCxnSpPr>
            <a:cxnSpLocks noChangeShapeType="1"/>
            <a:stCxn id="58" idx="3"/>
            <a:endCxn id="110650" idx="1"/>
          </p:cNvCxnSpPr>
          <p:nvPr/>
        </p:nvCxnSpPr>
        <p:spPr bwMode="auto">
          <a:xfrm>
            <a:off x="5356225" y="4854575"/>
            <a:ext cx="457200" cy="1416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" name="AutoShape 70"/>
          <p:cNvCxnSpPr>
            <a:cxnSpLocks noChangeShapeType="1"/>
            <a:stCxn id="58" idx="6"/>
            <a:endCxn id="110651" idx="1"/>
          </p:cNvCxnSpPr>
          <p:nvPr/>
        </p:nvCxnSpPr>
        <p:spPr bwMode="auto">
          <a:xfrm>
            <a:off x="5486400" y="4800600"/>
            <a:ext cx="936625" cy="1241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660" name="AutoShape 71"/>
          <p:cNvCxnSpPr>
            <a:cxnSpLocks noChangeShapeType="1"/>
            <a:stCxn id="110651" idx="0"/>
            <a:endCxn id="110653" idx="3"/>
          </p:cNvCxnSpPr>
          <p:nvPr/>
        </p:nvCxnSpPr>
        <p:spPr bwMode="auto">
          <a:xfrm flipV="1">
            <a:off x="6477000" y="5235575"/>
            <a:ext cx="2508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2" name="AutoShape 72"/>
          <p:cNvCxnSpPr>
            <a:cxnSpLocks noChangeShapeType="1"/>
            <a:stCxn id="58" idx="6"/>
            <a:endCxn id="63" idx="1"/>
          </p:cNvCxnSpPr>
          <p:nvPr/>
        </p:nvCxnSpPr>
        <p:spPr bwMode="auto">
          <a:xfrm>
            <a:off x="5486400" y="4800600"/>
            <a:ext cx="2003425" cy="147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3" name="AutoShape 73"/>
          <p:cNvCxnSpPr>
            <a:cxnSpLocks noChangeShapeType="1"/>
            <a:stCxn id="63" idx="1"/>
            <a:endCxn id="110653" idx="5"/>
          </p:cNvCxnSpPr>
          <p:nvPr/>
        </p:nvCxnSpPr>
        <p:spPr bwMode="auto">
          <a:xfrm flipH="1" flipV="1">
            <a:off x="6835775" y="5235575"/>
            <a:ext cx="654050" cy="1035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663" name="Oval 74"/>
          <p:cNvSpPr>
            <a:spLocks noChangeArrowheads="1"/>
          </p:cNvSpPr>
          <p:nvPr/>
        </p:nvSpPr>
        <p:spPr bwMode="auto">
          <a:xfrm>
            <a:off x="7924800" y="502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64" name="Oval 75"/>
          <p:cNvSpPr>
            <a:spLocks noChangeArrowheads="1"/>
          </p:cNvSpPr>
          <p:nvPr/>
        </p:nvSpPr>
        <p:spPr bwMode="auto">
          <a:xfrm>
            <a:off x="77724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65" name="Oval 76"/>
          <p:cNvSpPr>
            <a:spLocks noChangeArrowheads="1"/>
          </p:cNvSpPr>
          <p:nvPr/>
        </p:nvSpPr>
        <p:spPr bwMode="auto">
          <a:xfrm>
            <a:off x="77724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66" name="Oval 77"/>
          <p:cNvSpPr>
            <a:spLocks noChangeArrowheads="1"/>
          </p:cNvSpPr>
          <p:nvPr/>
        </p:nvSpPr>
        <p:spPr bwMode="auto">
          <a:xfrm>
            <a:off x="85344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67" name="Oval 78"/>
          <p:cNvSpPr>
            <a:spLocks noChangeArrowheads="1"/>
          </p:cNvSpPr>
          <p:nvPr/>
        </p:nvSpPr>
        <p:spPr bwMode="auto">
          <a:xfrm>
            <a:off x="83058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68" name="Oval 79"/>
          <p:cNvSpPr>
            <a:spLocks noChangeArrowheads="1"/>
          </p:cNvSpPr>
          <p:nvPr/>
        </p:nvSpPr>
        <p:spPr bwMode="auto">
          <a:xfrm>
            <a:off x="7391400" y="1295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69" name="Oval 80"/>
          <p:cNvSpPr>
            <a:spLocks noChangeArrowheads="1"/>
          </p:cNvSpPr>
          <p:nvPr/>
        </p:nvSpPr>
        <p:spPr bwMode="auto">
          <a:xfrm>
            <a:off x="5943600" y="121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Oval 81"/>
          <p:cNvSpPr>
            <a:spLocks noChangeArrowheads="1"/>
          </p:cNvSpPr>
          <p:nvPr/>
        </p:nvSpPr>
        <p:spPr bwMode="auto">
          <a:xfrm>
            <a:off x="7162800" y="2514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Oval 82"/>
          <p:cNvSpPr>
            <a:spLocks noChangeArrowheads="1"/>
          </p:cNvSpPr>
          <p:nvPr/>
        </p:nvSpPr>
        <p:spPr bwMode="auto">
          <a:xfrm>
            <a:off x="7010400" y="4038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72" name="Oval 83"/>
          <p:cNvSpPr>
            <a:spLocks noChangeArrowheads="1"/>
          </p:cNvSpPr>
          <p:nvPr/>
        </p:nvSpPr>
        <p:spPr bwMode="auto">
          <a:xfrm>
            <a:off x="73914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73" name="Oval 84"/>
          <p:cNvSpPr>
            <a:spLocks noChangeArrowheads="1"/>
          </p:cNvSpPr>
          <p:nvPr/>
        </p:nvSpPr>
        <p:spPr bwMode="auto">
          <a:xfrm>
            <a:off x="42672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5" name="AutoShape 85"/>
          <p:cNvCxnSpPr>
            <a:cxnSpLocks noChangeShapeType="1"/>
            <a:stCxn id="66" idx="4"/>
            <a:endCxn id="110673" idx="0"/>
          </p:cNvCxnSpPr>
          <p:nvPr/>
        </p:nvCxnSpPr>
        <p:spPr bwMode="auto">
          <a:xfrm>
            <a:off x="4267200" y="3810000"/>
            <a:ext cx="76200" cy="1447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6" name="AutoShape 86"/>
          <p:cNvCxnSpPr>
            <a:cxnSpLocks noChangeShapeType="1"/>
            <a:stCxn id="110654" idx="2"/>
            <a:endCxn id="58" idx="6"/>
          </p:cNvCxnSpPr>
          <p:nvPr/>
        </p:nvCxnSpPr>
        <p:spPr bwMode="auto">
          <a:xfrm flipH="1" flipV="1">
            <a:off x="5486400" y="4800600"/>
            <a:ext cx="17526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7" name="AutoShape 87"/>
          <p:cNvCxnSpPr>
            <a:cxnSpLocks noChangeShapeType="1"/>
            <a:stCxn id="63" idx="7"/>
            <a:endCxn id="110664" idx="3"/>
          </p:cNvCxnSpPr>
          <p:nvPr/>
        </p:nvCxnSpPr>
        <p:spPr bwMode="auto">
          <a:xfrm flipV="1">
            <a:off x="7597775" y="4473575"/>
            <a:ext cx="196850" cy="179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8" name="AutoShape 88"/>
          <p:cNvCxnSpPr>
            <a:cxnSpLocks noChangeShapeType="1"/>
            <a:stCxn id="58" idx="6"/>
            <a:endCxn id="110663" idx="2"/>
          </p:cNvCxnSpPr>
          <p:nvPr/>
        </p:nvCxnSpPr>
        <p:spPr bwMode="auto">
          <a:xfrm>
            <a:off x="5486400" y="4800600"/>
            <a:ext cx="2438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9" name="AutoShape 89"/>
          <p:cNvCxnSpPr>
            <a:cxnSpLocks noChangeShapeType="1"/>
            <a:stCxn id="110663" idx="1"/>
            <a:endCxn id="82" idx="5"/>
          </p:cNvCxnSpPr>
          <p:nvPr/>
        </p:nvCxnSpPr>
        <p:spPr bwMode="auto">
          <a:xfrm flipH="1" flipV="1">
            <a:off x="7140575" y="4168775"/>
            <a:ext cx="806450" cy="882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0" name="AutoShape 90"/>
          <p:cNvCxnSpPr>
            <a:cxnSpLocks noChangeShapeType="1"/>
            <a:stCxn id="82" idx="4"/>
            <a:endCxn id="110653" idx="7"/>
          </p:cNvCxnSpPr>
          <p:nvPr/>
        </p:nvCxnSpPr>
        <p:spPr bwMode="auto">
          <a:xfrm flipH="1">
            <a:off x="6835775" y="4191000"/>
            <a:ext cx="250825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" name="AutoShape 91"/>
          <p:cNvCxnSpPr>
            <a:cxnSpLocks noChangeShapeType="1"/>
            <a:stCxn id="82" idx="4"/>
            <a:endCxn id="110654" idx="0"/>
          </p:cNvCxnSpPr>
          <p:nvPr/>
        </p:nvCxnSpPr>
        <p:spPr bwMode="auto">
          <a:xfrm>
            <a:off x="7086600" y="4191000"/>
            <a:ext cx="2286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" name="AutoShape 92"/>
          <p:cNvCxnSpPr>
            <a:cxnSpLocks noChangeShapeType="1"/>
            <a:stCxn id="58" idx="1"/>
            <a:endCxn id="66" idx="5"/>
          </p:cNvCxnSpPr>
          <p:nvPr/>
        </p:nvCxnSpPr>
        <p:spPr bwMode="auto">
          <a:xfrm flipH="1" flipV="1">
            <a:off x="4321175" y="3787775"/>
            <a:ext cx="1035050" cy="958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" name="AutoShape 93"/>
          <p:cNvCxnSpPr>
            <a:cxnSpLocks noChangeShapeType="1"/>
            <a:stCxn id="58" idx="6"/>
            <a:endCxn id="110664" idx="3"/>
          </p:cNvCxnSpPr>
          <p:nvPr/>
        </p:nvCxnSpPr>
        <p:spPr bwMode="auto">
          <a:xfrm flipV="1">
            <a:off x="5486400" y="4473575"/>
            <a:ext cx="23082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4" name="AutoShape 94"/>
          <p:cNvCxnSpPr>
            <a:cxnSpLocks noChangeShapeType="1"/>
            <a:stCxn id="58" idx="6"/>
            <a:endCxn id="82" idx="3"/>
          </p:cNvCxnSpPr>
          <p:nvPr/>
        </p:nvCxnSpPr>
        <p:spPr bwMode="auto">
          <a:xfrm flipV="1">
            <a:off x="5486400" y="4168775"/>
            <a:ext cx="1546225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5" name="AutoShape 95"/>
          <p:cNvCxnSpPr>
            <a:cxnSpLocks noChangeShapeType="1"/>
            <a:stCxn id="58" idx="5"/>
            <a:endCxn id="110653" idx="1"/>
          </p:cNvCxnSpPr>
          <p:nvPr/>
        </p:nvCxnSpPr>
        <p:spPr bwMode="auto">
          <a:xfrm>
            <a:off x="5464175" y="4854575"/>
            <a:ext cx="1263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685" name="AutoShape 96"/>
          <p:cNvCxnSpPr>
            <a:cxnSpLocks noChangeShapeType="1"/>
            <a:stCxn id="110664" idx="0"/>
            <a:endCxn id="110665" idx="4"/>
          </p:cNvCxnSpPr>
          <p:nvPr/>
        </p:nvCxnSpPr>
        <p:spPr bwMode="auto">
          <a:xfrm flipV="1">
            <a:off x="7848600" y="3581400"/>
            <a:ext cx="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97" name="Oval 97"/>
          <p:cNvSpPr>
            <a:spLocks noChangeArrowheads="1"/>
          </p:cNvSpPr>
          <p:nvPr/>
        </p:nvSpPr>
        <p:spPr bwMode="auto">
          <a:xfrm>
            <a:off x="5943600" y="2590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87" name="Oval 98"/>
          <p:cNvSpPr>
            <a:spLocks noChangeArrowheads="1"/>
          </p:cNvSpPr>
          <p:nvPr/>
        </p:nvSpPr>
        <p:spPr bwMode="auto">
          <a:xfrm>
            <a:off x="60198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9" name="AutoShape 99"/>
          <p:cNvCxnSpPr>
            <a:cxnSpLocks noChangeShapeType="1"/>
            <a:stCxn id="82" idx="0"/>
            <a:endCxn id="110672" idx="3"/>
          </p:cNvCxnSpPr>
          <p:nvPr/>
        </p:nvCxnSpPr>
        <p:spPr bwMode="auto">
          <a:xfrm flipV="1">
            <a:off x="7086600" y="3101975"/>
            <a:ext cx="327025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0" name="AutoShape 100"/>
          <p:cNvCxnSpPr>
            <a:cxnSpLocks noChangeShapeType="1"/>
            <a:stCxn id="82" idx="1"/>
            <a:endCxn id="110687" idx="5"/>
          </p:cNvCxnSpPr>
          <p:nvPr/>
        </p:nvCxnSpPr>
        <p:spPr bwMode="auto">
          <a:xfrm flipH="1" flipV="1">
            <a:off x="6149975" y="3559175"/>
            <a:ext cx="882650" cy="501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1" name="AutoShape 101"/>
          <p:cNvCxnSpPr>
            <a:cxnSpLocks noChangeShapeType="1"/>
            <a:stCxn id="110687" idx="2"/>
            <a:endCxn id="66" idx="6"/>
          </p:cNvCxnSpPr>
          <p:nvPr/>
        </p:nvCxnSpPr>
        <p:spPr bwMode="auto">
          <a:xfrm flipH="1">
            <a:off x="4343400" y="3505200"/>
            <a:ext cx="16764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691" name="AutoShape 102"/>
          <p:cNvCxnSpPr>
            <a:cxnSpLocks noChangeShapeType="1"/>
            <a:stCxn id="110687" idx="7"/>
            <a:endCxn id="110672" idx="3"/>
          </p:cNvCxnSpPr>
          <p:nvPr/>
        </p:nvCxnSpPr>
        <p:spPr bwMode="auto">
          <a:xfrm flipV="1">
            <a:off x="6149975" y="3101975"/>
            <a:ext cx="12636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3" name="Oval 103"/>
          <p:cNvSpPr>
            <a:spLocks noChangeArrowheads="1"/>
          </p:cNvSpPr>
          <p:nvPr/>
        </p:nvSpPr>
        <p:spPr bwMode="auto">
          <a:xfrm>
            <a:off x="5105400" y="2743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4" name="AutoShape 104"/>
          <p:cNvCxnSpPr>
            <a:cxnSpLocks noChangeShapeType="1"/>
            <a:stCxn id="110687" idx="2"/>
            <a:endCxn id="103" idx="5"/>
          </p:cNvCxnSpPr>
          <p:nvPr/>
        </p:nvCxnSpPr>
        <p:spPr bwMode="auto">
          <a:xfrm flipH="1" flipV="1">
            <a:off x="5235575" y="2873375"/>
            <a:ext cx="784225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5" name="Oval 105"/>
          <p:cNvSpPr>
            <a:spLocks noChangeArrowheads="1"/>
          </p:cNvSpPr>
          <p:nvPr/>
        </p:nvSpPr>
        <p:spPr bwMode="auto">
          <a:xfrm>
            <a:off x="6629400" y="2057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95" name="Oval 106"/>
          <p:cNvSpPr>
            <a:spLocks noChangeArrowheads="1"/>
          </p:cNvSpPr>
          <p:nvPr/>
        </p:nvSpPr>
        <p:spPr bwMode="auto">
          <a:xfrm>
            <a:off x="6553200" y="152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96" name="Oval 107"/>
          <p:cNvSpPr>
            <a:spLocks noChangeArrowheads="1"/>
          </p:cNvSpPr>
          <p:nvPr/>
        </p:nvSpPr>
        <p:spPr bwMode="auto">
          <a:xfrm>
            <a:off x="8153400" y="1600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8" name="AutoShape 108"/>
          <p:cNvCxnSpPr>
            <a:cxnSpLocks noChangeShapeType="1"/>
            <a:stCxn id="110672" idx="3"/>
            <a:endCxn id="97" idx="5"/>
          </p:cNvCxnSpPr>
          <p:nvPr/>
        </p:nvCxnSpPr>
        <p:spPr bwMode="auto">
          <a:xfrm flipH="1" flipV="1">
            <a:off x="6073775" y="2720975"/>
            <a:ext cx="133985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" name="AutoShape 109"/>
          <p:cNvCxnSpPr>
            <a:cxnSpLocks noChangeShapeType="1"/>
            <a:stCxn id="110672" idx="1"/>
            <a:endCxn id="81" idx="4"/>
          </p:cNvCxnSpPr>
          <p:nvPr/>
        </p:nvCxnSpPr>
        <p:spPr bwMode="auto">
          <a:xfrm flipH="1" flipV="1">
            <a:off x="7239000" y="2667000"/>
            <a:ext cx="1746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699" name="AutoShape 110"/>
          <p:cNvCxnSpPr>
            <a:cxnSpLocks noChangeShapeType="1"/>
            <a:stCxn id="110672" idx="7"/>
            <a:endCxn id="110666" idx="2"/>
          </p:cNvCxnSpPr>
          <p:nvPr/>
        </p:nvCxnSpPr>
        <p:spPr bwMode="auto">
          <a:xfrm flipV="1">
            <a:off x="7521575" y="2743200"/>
            <a:ext cx="10128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1" name="AutoShape 111"/>
          <p:cNvCxnSpPr>
            <a:cxnSpLocks noChangeShapeType="1"/>
            <a:stCxn id="110666" idx="2"/>
            <a:endCxn id="81" idx="5"/>
          </p:cNvCxnSpPr>
          <p:nvPr/>
        </p:nvCxnSpPr>
        <p:spPr bwMode="auto">
          <a:xfrm flipH="1" flipV="1">
            <a:off x="7292975" y="2644775"/>
            <a:ext cx="12414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" name="AutoShape 112"/>
          <p:cNvCxnSpPr>
            <a:cxnSpLocks noChangeShapeType="1"/>
            <a:stCxn id="110666" idx="1"/>
            <a:endCxn id="105" idx="6"/>
          </p:cNvCxnSpPr>
          <p:nvPr/>
        </p:nvCxnSpPr>
        <p:spPr bwMode="auto">
          <a:xfrm flipH="1" flipV="1">
            <a:off x="6781800" y="2133600"/>
            <a:ext cx="17748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3" name="AutoShape 113"/>
          <p:cNvCxnSpPr>
            <a:cxnSpLocks noChangeShapeType="1"/>
            <a:stCxn id="81" idx="6"/>
            <a:endCxn id="110667" idx="2"/>
          </p:cNvCxnSpPr>
          <p:nvPr/>
        </p:nvCxnSpPr>
        <p:spPr bwMode="auto">
          <a:xfrm flipV="1">
            <a:off x="7315200" y="2133600"/>
            <a:ext cx="9906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4" name="AutoShape 114"/>
          <p:cNvCxnSpPr>
            <a:cxnSpLocks noChangeShapeType="1"/>
            <a:stCxn id="81" idx="7"/>
            <a:endCxn id="110696" idx="3"/>
          </p:cNvCxnSpPr>
          <p:nvPr/>
        </p:nvCxnSpPr>
        <p:spPr bwMode="auto">
          <a:xfrm flipV="1">
            <a:off x="7292975" y="1730375"/>
            <a:ext cx="882650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5" name="AutoShape 115"/>
          <p:cNvCxnSpPr>
            <a:cxnSpLocks noChangeShapeType="1"/>
            <a:stCxn id="110668" idx="4"/>
            <a:endCxn id="81" idx="0"/>
          </p:cNvCxnSpPr>
          <p:nvPr/>
        </p:nvCxnSpPr>
        <p:spPr bwMode="auto">
          <a:xfrm flipH="1">
            <a:off x="7239000" y="1447800"/>
            <a:ext cx="2286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6" name="AutoShape 116"/>
          <p:cNvCxnSpPr>
            <a:cxnSpLocks noChangeShapeType="1"/>
            <a:stCxn id="110695" idx="6"/>
            <a:endCxn id="81" idx="0"/>
          </p:cNvCxnSpPr>
          <p:nvPr/>
        </p:nvCxnSpPr>
        <p:spPr bwMode="auto">
          <a:xfrm>
            <a:off x="6705600" y="1600200"/>
            <a:ext cx="5334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7" name="AutoShape 117"/>
          <p:cNvCxnSpPr>
            <a:cxnSpLocks noChangeShapeType="1"/>
            <a:stCxn id="110695" idx="4"/>
            <a:endCxn id="105" idx="0"/>
          </p:cNvCxnSpPr>
          <p:nvPr/>
        </p:nvCxnSpPr>
        <p:spPr bwMode="auto">
          <a:xfrm>
            <a:off x="6629400" y="1676400"/>
            <a:ext cx="76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8" name="AutoShape 118"/>
          <p:cNvCxnSpPr>
            <a:cxnSpLocks noChangeShapeType="1"/>
            <a:stCxn id="110695" idx="3"/>
            <a:endCxn id="97" idx="0"/>
          </p:cNvCxnSpPr>
          <p:nvPr/>
        </p:nvCxnSpPr>
        <p:spPr bwMode="auto">
          <a:xfrm flipH="1">
            <a:off x="6019800" y="1654175"/>
            <a:ext cx="555625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708" name="AutoShape 119"/>
          <p:cNvCxnSpPr>
            <a:cxnSpLocks noChangeShapeType="1"/>
            <a:stCxn id="110695" idx="1"/>
            <a:endCxn id="110669" idx="6"/>
          </p:cNvCxnSpPr>
          <p:nvPr/>
        </p:nvCxnSpPr>
        <p:spPr bwMode="auto">
          <a:xfrm flipH="1" flipV="1">
            <a:off x="6096000" y="1295400"/>
            <a:ext cx="4794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0" name="AutoShape 120"/>
          <p:cNvCxnSpPr>
            <a:cxnSpLocks noChangeShapeType="1"/>
            <a:stCxn id="110669" idx="4"/>
            <a:endCxn id="97" idx="0"/>
          </p:cNvCxnSpPr>
          <p:nvPr/>
        </p:nvCxnSpPr>
        <p:spPr bwMode="auto">
          <a:xfrm>
            <a:off x="6019800" y="1371600"/>
            <a:ext cx="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1" name="AutoShape 121"/>
          <p:cNvCxnSpPr>
            <a:cxnSpLocks noChangeShapeType="1"/>
            <a:stCxn id="81" idx="1"/>
            <a:endCxn id="105" idx="5"/>
          </p:cNvCxnSpPr>
          <p:nvPr/>
        </p:nvCxnSpPr>
        <p:spPr bwMode="auto">
          <a:xfrm flipH="1" flipV="1">
            <a:off x="6759575" y="2187575"/>
            <a:ext cx="4254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" name="AutoShape 122"/>
          <p:cNvCxnSpPr>
            <a:cxnSpLocks noChangeShapeType="1"/>
            <a:stCxn id="81" idx="3"/>
            <a:endCxn id="97" idx="6"/>
          </p:cNvCxnSpPr>
          <p:nvPr/>
        </p:nvCxnSpPr>
        <p:spPr bwMode="auto">
          <a:xfrm flipH="1">
            <a:off x="6096000" y="2644775"/>
            <a:ext cx="1089025" cy="2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" name="AutoShape 123"/>
          <p:cNvCxnSpPr>
            <a:cxnSpLocks noChangeShapeType="1"/>
            <a:stCxn id="105" idx="3"/>
            <a:endCxn id="97" idx="7"/>
          </p:cNvCxnSpPr>
          <p:nvPr/>
        </p:nvCxnSpPr>
        <p:spPr bwMode="auto">
          <a:xfrm flipH="1">
            <a:off x="6073775" y="2187575"/>
            <a:ext cx="5778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4" name="AutoShape 124"/>
          <p:cNvCxnSpPr>
            <a:cxnSpLocks noChangeShapeType="1"/>
            <a:stCxn id="97" idx="2"/>
            <a:endCxn id="103" idx="7"/>
          </p:cNvCxnSpPr>
          <p:nvPr/>
        </p:nvCxnSpPr>
        <p:spPr bwMode="auto">
          <a:xfrm flipH="1">
            <a:off x="5235575" y="2667000"/>
            <a:ext cx="7080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5" name="AutoShape 125"/>
          <p:cNvCxnSpPr>
            <a:cxnSpLocks noChangeShapeType="1"/>
            <a:stCxn id="97" idx="3"/>
            <a:endCxn id="66" idx="7"/>
          </p:cNvCxnSpPr>
          <p:nvPr/>
        </p:nvCxnSpPr>
        <p:spPr bwMode="auto">
          <a:xfrm flipH="1">
            <a:off x="4321175" y="2720975"/>
            <a:ext cx="1644650" cy="958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6" name="AutoShape 126"/>
          <p:cNvCxnSpPr>
            <a:cxnSpLocks noChangeShapeType="1"/>
            <a:stCxn id="97" idx="4"/>
            <a:endCxn id="110665" idx="2"/>
          </p:cNvCxnSpPr>
          <p:nvPr/>
        </p:nvCxnSpPr>
        <p:spPr bwMode="auto">
          <a:xfrm>
            <a:off x="6019800" y="2743200"/>
            <a:ext cx="17526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7" name="AutoShape 127"/>
          <p:cNvCxnSpPr>
            <a:cxnSpLocks noChangeShapeType="1"/>
            <a:stCxn id="110639" idx="7"/>
            <a:endCxn id="66" idx="2"/>
          </p:cNvCxnSpPr>
          <p:nvPr/>
        </p:nvCxnSpPr>
        <p:spPr bwMode="auto">
          <a:xfrm flipV="1">
            <a:off x="2949575" y="3733800"/>
            <a:ext cx="1241425" cy="1317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28" name="Oval 128"/>
          <p:cNvSpPr>
            <a:spLocks noChangeArrowheads="1"/>
          </p:cNvSpPr>
          <p:nvPr/>
        </p:nvSpPr>
        <p:spPr bwMode="auto">
          <a:xfrm>
            <a:off x="3581400" y="4038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Oval 129"/>
          <p:cNvSpPr>
            <a:spLocks noChangeArrowheads="1"/>
          </p:cNvSpPr>
          <p:nvPr/>
        </p:nvSpPr>
        <p:spPr bwMode="auto">
          <a:xfrm>
            <a:off x="3505200" y="3200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0" name="AutoShape 130"/>
          <p:cNvCxnSpPr>
            <a:cxnSpLocks noChangeShapeType="1"/>
            <a:stCxn id="110639" idx="7"/>
            <a:endCxn id="128" idx="3"/>
          </p:cNvCxnSpPr>
          <p:nvPr/>
        </p:nvCxnSpPr>
        <p:spPr bwMode="auto">
          <a:xfrm flipV="1">
            <a:off x="2949575" y="4168775"/>
            <a:ext cx="654050" cy="882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1" name="AutoShape 131"/>
          <p:cNvCxnSpPr>
            <a:cxnSpLocks noChangeShapeType="1"/>
            <a:stCxn id="110639" idx="0"/>
            <a:endCxn id="129" idx="3"/>
          </p:cNvCxnSpPr>
          <p:nvPr/>
        </p:nvCxnSpPr>
        <p:spPr bwMode="auto">
          <a:xfrm flipV="1">
            <a:off x="2895600" y="3330575"/>
            <a:ext cx="631825" cy="1698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2" name="AutoShape 132"/>
          <p:cNvCxnSpPr>
            <a:cxnSpLocks noChangeShapeType="1"/>
            <a:stCxn id="36" idx="7"/>
            <a:endCxn id="66" idx="2"/>
          </p:cNvCxnSpPr>
          <p:nvPr/>
        </p:nvCxnSpPr>
        <p:spPr bwMode="auto">
          <a:xfrm flipV="1">
            <a:off x="2263775" y="3733800"/>
            <a:ext cx="1927225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" name="AutoShape 133"/>
          <p:cNvCxnSpPr>
            <a:cxnSpLocks noChangeShapeType="1"/>
            <a:stCxn id="36" idx="7"/>
            <a:endCxn id="128" idx="3"/>
          </p:cNvCxnSpPr>
          <p:nvPr/>
        </p:nvCxnSpPr>
        <p:spPr bwMode="auto">
          <a:xfrm flipV="1">
            <a:off x="2263775" y="4168775"/>
            <a:ext cx="1339850" cy="501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4" name="AutoShape 134"/>
          <p:cNvCxnSpPr>
            <a:cxnSpLocks noChangeShapeType="1"/>
            <a:stCxn id="36" idx="7"/>
            <a:endCxn id="129" idx="3"/>
          </p:cNvCxnSpPr>
          <p:nvPr/>
        </p:nvCxnSpPr>
        <p:spPr bwMode="auto">
          <a:xfrm flipV="1">
            <a:off x="2263775" y="3330575"/>
            <a:ext cx="1263650" cy="1339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5" name="AutoShape 135"/>
          <p:cNvCxnSpPr>
            <a:cxnSpLocks noChangeShapeType="1"/>
            <a:stCxn id="36" idx="1"/>
            <a:endCxn id="110601" idx="4"/>
          </p:cNvCxnSpPr>
          <p:nvPr/>
        </p:nvCxnSpPr>
        <p:spPr bwMode="auto">
          <a:xfrm flipH="1" flipV="1">
            <a:off x="1295400" y="3124200"/>
            <a:ext cx="860425" cy="154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6" name="AutoShape 136"/>
          <p:cNvCxnSpPr>
            <a:cxnSpLocks noChangeShapeType="1"/>
            <a:stCxn id="110601" idx="4"/>
            <a:endCxn id="32" idx="0"/>
          </p:cNvCxnSpPr>
          <p:nvPr/>
        </p:nvCxnSpPr>
        <p:spPr bwMode="auto">
          <a:xfrm>
            <a:off x="1295400" y="3124200"/>
            <a:ext cx="3048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726" name="Oval 137"/>
          <p:cNvSpPr>
            <a:spLocks noChangeArrowheads="1"/>
          </p:cNvSpPr>
          <p:nvPr/>
        </p:nvSpPr>
        <p:spPr bwMode="auto">
          <a:xfrm>
            <a:off x="47244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Oval 138"/>
          <p:cNvSpPr>
            <a:spLocks noChangeArrowheads="1"/>
          </p:cNvSpPr>
          <p:nvPr/>
        </p:nvSpPr>
        <p:spPr bwMode="auto">
          <a:xfrm>
            <a:off x="4724400" y="4419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9" name="AutoShape 139"/>
          <p:cNvCxnSpPr>
            <a:cxnSpLocks noChangeShapeType="1"/>
            <a:stCxn id="110726" idx="0"/>
            <a:endCxn id="66" idx="4"/>
          </p:cNvCxnSpPr>
          <p:nvPr/>
        </p:nvCxnSpPr>
        <p:spPr bwMode="auto">
          <a:xfrm flipH="1" flipV="1">
            <a:off x="4267200" y="3810000"/>
            <a:ext cx="5334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0" name="AutoShape 140"/>
          <p:cNvCxnSpPr>
            <a:cxnSpLocks noChangeShapeType="1"/>
            <a:stCxn id="110641" idx="7"/>
            <a:endCxn id="138" idx="3"/>
          </p:cNvCxnSpPr>
          <p:nvPr/>
        </p:nvCxnSpPr>
        <p:spPr bwMode="auto">
          <a:xfrm flipV="1">
            <a:off x="3787775" y="4549775"/>
            <a:ext cx="958850" cy="730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1" name="AutoShape 141"/>
          <p:cNvCxnSpPr>
            <a:cxnSpLocks noChangeShapeType="1"/>
            <a:stCxn id="110641" idx="7"/>
            <a:endCxn id="66" idx="3"/>
          </p:cNvCxnSpPr>
          <p:nvPr/>
        </p:nvCxnSpPr>
        <p:spPr bwMode="auto">
          <a:xfrm flipV="1">
            <a:off x="3787775" y="3787775"/>
            <a:ext cx="425450" cy="149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2" name="AutoShape 142"/>
          <p:cNvCxnSpPr>
            <a:cxnSpLocks noChangeShapeType="1"/>
            <a:stCxn id="110641" idx="0"/>
            <a:endCxn id="128" idx="4"/>
          </p:cNvCxnSpPr>
          <p:nvPr/>
        </p:nvCxnSpPr>
        <p:spPr bwMode="auto">
          <a:xfrm flipH="1" flipV="1">
            <a:off x="3657600" y="4191000"/>
            <a:ext cx="762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" name="AutoShape 143"/>
          <p:cNvCxnSpPr>
            <a:cxnSpLocks noChangeShapeType="1"/>
            <a:stCxn id="128" idx="0"/>
            <a:endCxn id="129" idx="4"/>
          </p:cNvCxnSpPr>
          <p:nvPr/>
        </p:nvCxnSpPr>
        <p:spPr bwMode="auto">
          <a:xfrm flipH="1" flipV="1">
            <a:off x="3581400" y="3352800"/>
            <a:ext cx="762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733" name="Oval 144"/>
          <p:cNvSpPr>
            <a:spLocks noChangeArrowheads="1"/>
          </p:cNvSpPr>
          <p:nvPr/>
        </p:nvSpPr>
        <p:spPr bwMode="auto">
          <a:xfrm>
            <a:off x="25146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5" name="AutoShape 145"/>
          <p:cNvCxnSpPr>
            <a:cxnSpLocks noChangeShapeType="1"/>
            <a:stCxn id="128" idx="6"/>
            <a:endCxn id="66" idx="2"/>
          </p:cNvCxnSpPr>
          <p:nvPr/>
        </p:nvCxnSpPr>
        <p:spPr bwMode="auto">
          <a:xfrm flipV="1">
            <a:off x="3733800" y="3733800"/>
            <a:ext cx="457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6" name="AutoShape 146"/>
          <p:cNvCxnSpPr>
            <a:cxnSpLocks noChangeShapeType="1"/>
            <a:stCxn id="129" idx="6"/>
            <a:endCxn id="103" idx="2"/>
          </p:cNvCxnSpPr>
          <p:nvPr/>
        </p:nvCxnSpPr>
        <p:spPr bwMode="auto">
          <a:xfrm flipV="1">
            <a:off x="3657600" y="2819400"/>
            <a:ext cx="14478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736" name="Oval 147"/>
          <p:cNvSpPr>
            <a:spLocks noChangeArrowheads="1"/>
          </p:cNvSpPr>
          <p:nvPr/>
        </p:nvSpPr>
        <p:spPr bwMode="auto">
          <a:xfrm>
            <a:off x="5181600" y="1371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737" name="Oval 148"/>
          <p:cNvSpPr>
            <a:spLocks noChangeArrowheads="1"/>
          </p:cNvSpPr>
          <p:nvPr/>
        </p:nvSpPr>
        <p:spPr bwMode="auto">
          <a:xfrm>
            <a:off x="46482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9" name="AutoShape 149"/>
          <p:cNvCxnSpPr>
            <a:cxnSpLocks noChangeShapeType="1"/>
            <a:stCxn id="110736" idx="4"/>
            <a:endCxn id="103" idx="0"/>
          </p:cNvCxnSpPr>
          <p:nvPr/>
        </p:nvCxnSpPr>
        <p:spPr bwMode="auto">
          <a:xfrm flipH="1">
            <a:off x="5181600" y="1524000"/>
            <a:ext cx="7620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739" name="AutoShape 150"/>
          <p:cNvCxnSpPr>
            <a:cxnSpLocks noChangeShapeType="1"/>
            <a:stCxn id="110736" idx="3"/>
            <a:endCxn id="110737" idx="7"/>
          </p:cNvCxnSpPr>
          <p:nvPr/>
        </p:nvCxnSpPr>
        <p:spPr bwMode="auto">
          <a:xfrm flipH="1">
            <a:off x="4778375" y="1501775"/>
            <a:ext cx="4254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1" name="AutoShape 151"/>
          <p:cNvCxnSpPr>
            <a:cxnSpLocks noChangeShapeType="1"/>
            <a:stCxn id="110737" idx="5"/>
            <a:endCxn id="103" idx="1"/>
          </p:cNvCxnSpPr>
          <p:nvPr/>
        </p:nvCxnSpPr>
        <p:spPr bwMode="auto">
          <a:xfrm>
            <a:off x="4778375" y="1958975"/>
            <a:ext cx="349250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2" name="AutoShape 152"/>
          <p:cNvCxnSpPr>
            <a:cxnSpLocks noChangeShapeType="1"/>
            <a:stCxn id="110737" idx="3"/>
            <a:endCxn id="129" idx="0"/>
          </p:cNvCxnSpPr>
          <p:nvPr/>
        </p:nvCxnSpPr>
        <p:spPr bwMode="auto">
          <a:xfrm flipH="1">
            <a:off x="3581400" y="1958975"/>
            <a:ext cx="1089025" cy="1241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" name="AutoShape 153"/>
          <p:cNvCxnSpPr>
            <a:cxnSpLocks noChangeShapeType="1"/>
            <a:stCxn id="110737" idx="3"/>
            <a:endCxn id="128" idx="7"/>
          </p:cNvCxnSpPr>
          <p:nvPr/>
        </p:nvCxnSpPr>
        <p:spPr bwMode="auto">
          <a:xfrm flipH="1">
            <a:off x="3711575" y="1958975"/>
            <a:ext cx="958850" cy="2101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" name="AutoShape 154"/>
          <p:cNvCxnSpPr>
            <a:cxnSpLocks noChangeShapeType="1"/>
            <a:stCxn id="110737" idx="4"/>
            <a:endCxn id="66" idx="0"/>
          </p:cNvCxnSpPr>
          <p:nvPr/>
        </p:nvCxnSpPr>
        <p:spPr bwMode="auto">
          <a:xfrm flipH="1">
            <a:off x="4267200" y="1981200"/>
            <a:ext cx="457200" cy="167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5" name="Oval 155"/>
          <p:cNvSpPr>
            <a:spLocks noChangeArrowheads="1"/>
          </p:cNvSpPr>
          <p:nvPr/>
        </p:nvSpPr>
        <p:spPr bwMode="auto">
          <a:xfrm>
            <a:off x="3200400" y="1828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6" name="AutoShape 156"/>
          <p:cNvCxnSpPr>
            <a:cxnSpLocks noChangeShapeType="1"/>
            <a:stCxn id="110594" idx="6"/>
            <a:endCxn id="155" idx="2"/>
          </p:cNvCxnSpPr>
          <p:nvPr/>
        </p:nvCxnSpPr>
        <p:spPr bwMode="auto">
          <a:xfrm flipV="1">
            <a:off x="1524000" y="1905000"/>
            <a:ext cx="1676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7" name="AutoShape 157"/>
          <p:cNvCxnSpPr>
            <a:cxnSpLocks noChangeShapeType="1"/>
            <a:stCxn id="110593" idx="5"/>
            <a:endCxn id="155" idx="1"/>
          </p:cNvCxnSpPr>
          <p:nvPr/>
        </p:nvCxnSpPr>
        <p:spPr bwMode="auto">
          <a:xfrm>
            <a:off x="2416175" y="1425575"/>
            <a:ext cx="8064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747" name="Oval 158"/>
          <p:cNvSpPr>
            <a:spLocks noChangeArrowheads="1"/>
          </p:cNvSpPr>
          <p:nvPr/>
        </p:nvSpPr>
        <p:spPr bwMode="auto">
          <a:xfrm>
            <a:off x="38100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9" name="AutoShape 159"/>
          <p:cNvCxnSpPr>
            <a:cxnSpLocks noChangeShapeType="1"/>
            <a:stCxn id="155" idx="6"/>
            <a:endCxn id="110747" idx="1"/>
          </p:cNvCxnSpPr>
          <p:nvPr/>
        </p:nvCxnSpPr>
        <p:spPr bwMode="auto">
          <a:xfrm>
            <a:off x="3352800" y="1905000"/>
            <a:ext cx="479425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0" name="AutoShape 160"/>
          <p:cNvCxnSpPr>
            <a:cxnSpLocks noChangeShapeType="1"/>
            <a:stCxn id="110747" idx="5"/>
            <a:endCxn id="66" idx="0"/>
          </p:cNvCxnSpPr>
          <p:nvPr/>
        </p:nvCxnSpPr>
        <p:spPr bwMode="auto">
          <a:xfrm>
            <a:off x="3940175" y="2416175"/>
            <a:ext cx="327025" cy="1241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1" name="AutoShape 161"/>
          <p:cNvCxnSpPr>
            <a:cxnSpLocks noChangeShapeType="1"/>
            <a:stCxn id="155" idx="5"/>
            <a:endCxn id="66" idx="1"/>
          </p:cNvCxnSpPr>
          <p:nvPr/>
        </p:nvCxnSpPr>
        <p:spPr bwMode="auto">
          <a:xfrm>
            <a:off x="3330575" y="1958975"/>
            <a:ext cx="882650" cy="172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751" name="Oval 162"/>
          <p:cNvSpPr>
            <a:spLocks noChangeArrowheads="1"/>
          </p:cNvSpPr>
          <p:nvPr/>
        </p:nvSpPr>
        <p:spPr bwMode="auto">
          <a:xfrm>
            <a:off x="22860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" name="Oval 163"/>
          <p:cNvSpPr>
            <a:spLocks noChangeArrowheads="1"/>
          </p:cNvSpPr>
          <p:nvPr/>
        </p:nvSpPr>
        <p:spPr bwMode="auto">
          <a:xfrm>
            <a:off x="2819400" y="3124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" name="AutoShape 164"/>
          <p:cNvCxnSpPr>
            <a:cxnSpLocks noChangeShapeType="1"/>
            <a:stCxn id="110751" idx="7"/>
            <a:endCxn id="155" idx="2"/>
          </p:cNvCxnSpPr>
          <p:nvPr/>
        </p:nvCxnSpPr>
        <p:spPr bwMode="auto">
          <a:xfrm flipV="1">
            <a:off x="2416175" y="1905000"/>
            <a:ext cx="784225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754" name="AutoShape 165"/>
          <p:cNvCxnSpPr>
            <a:cxnSpLocks noChangeShapeType="1"/>
            <a:stCxn id="110751" idx="6"/>
            <a:endCxn id="110747" idx="2"/>
          </p:cNvCxnSpPr>
          <p:nvPr/>
        </p:nvCxnSpPr>
        <p:spPr bwMode="auto">
          <a:xfrm>
            <a:off x="2438400" y="2362200"/>
            <a:ext cx="1371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6" name="AutoShape 166"/>
          <p:cNvCxnSpPr>
            <a:cxnSpLocks noChangeShapeType="1"/>
            <a:stCxn id="110751" idx="5"/>
            <a:endCxn id="163" idx="1"/>
          </p:cNvCxnSpPr>
          <p:nvPr/>
        </p:nvCxnSpPr>
        <p:spPr bwMode="auto">
          <a:xfrm>
            <a:off x="2416175" y="2416175"/>
            <a:ext cx="425450" cy="730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7" name="AutoShape 167"/>
          <p:cNvCxnSpPr>
            <a:cxnSpLocks noChangeShapeType="1"/>
            <a:stCxn id="110751" idx="5"/>
            <a:endCxn id="129" idx="1"/>
          </p:cNvCxnSpPr>
          <p:nvPr/>
        </p:nvCxnSpPr>
        <p:spPr bwMode="auto">
          <a:xfrm>
            <a:off x="2416175" y="2416175"/>
            <a:ext cx="1111250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68" name="Oval 168"/>
          <p:cNvSpPr>
            <a:spLocks noChangeArrowheads="1"/>
          </p:cNvSpPr>
          <p:nvPr/>
        </p:nvSpPr>
        <p:spPr bwMode="auto">
          <a:xfrm>
            <a:off x="2286000" y="3429000"/>
            <a:ext cx="165100" cy="1651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9" name="AutoShape 169"/>
          <p:cNvCxnSpPr>
            <a:cxnSpLocks noChangeShapeType="1"/>
            <a:stCxn id="110751" idx="4"/>
            <a:endCxn id="168" idx="0"/>
          </p:cNvCxnSpPr>
          <p:nvPr/>
        </p:nvCxnSpPr>
        <p:spPr bwMode="auto">
          <a:xfrm>
            <a:off x="2362200" y="2438400"/>
            <a:ext cx="635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759" name="AutoShape 170"/>
          <p:cNvCxnSpPr>
            <a:cxnSpLocks noChangeShapeType="1"/>
            <a:stCxn id="110751" idx="4"/>
            <a:endCxn id="110733" idx="1"/>
          </p:cNvCxnSpPr>
          <p:nvPr/>
        </p:nvCxnSpPr>
        <p:spPr bwMode="auto">
          <a:xfrm>
            <a:off x="2362200" y="2438400"/>
            <a:ext cx="174625" cy="1393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1" name="AutoShape 171"/>
          <p:cNvCxnSpPr>
            <a:cxnSpLocks noChangeShapeType="1"/>
            <a:stCxn id="138" idx="2"/>
            <a:endCxn id="128" idx="5"/>
          </p:cNvCxnSpPr>
          <p:nvPr/>
        </p:nvCxnSpPr>
        <p:spPr bwMode="auto">
          <a:xfrm flipH="1" flipV="1">
            <a:off x="3711575" y="4168775"/>
            <a:ext cx="10128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2" name="AutoShape 172"/>
          <p:cNvCxnSpPr>
            <a:cxnSpLocks noChangeShapeType="1"/>
            <a:stCxn id="138" idx="1"/>
            <a:endCxn id="129" idx="3"/>
          </p:cNvCxnSpPr>
          <p:nvPr/>
        </p:nvCxnSpPr>
        <p:spPr bwMode="auto">
          <a:xfrm flipH="1" flipV="1">
            <a:off x="3527425" y="3330575"/>
            <a:ext cx="1219200" cy="1111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3" name="AutoShape 173"/>
          <p:cNvCxnSpPr>
            <a:cxnSpLocks noChangeShapeType="1"/>
            <a:stCxn id="138" idx="1"/>
            <a:endCxn id="66" idx="5"/>
          </p:cNvCxnSpPr>
          <p:nvPr/>
        </p:nvCxnSpPr>
        <p:spPr bwMode="auto">
          <a:xfrm flipH="1" flipV="1">
            <a:off x="4321175" y="3787775"/>
            <a:ext cx="42545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763" name="Oval 174"/>
          <p:cNvSpPr>
            <a:spLocks noChangeArrowheads="1"/>
          </p:cNvSpPr>
          <p:nvPr/>
        </p:nvSpPr>
        <p:spPr bwMode="auto">
          <a:xfrm>
            <a:off x="5105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764" name="Oval 175"/>
          <p:cNvSpPr>
            <a:spLocks noChangeArrowheads="1"/>
          </p:cNvSpPr>
          <p:nvPr/>
        </p:nvSpPr>
        <p:spPr bwMode="auto">
          <a:xfrm>
            <a:off x="48006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6" name="AutoShape 176"/>
          <p:cNvCxnSpPr>
            <a:cxnSpLocks noChangeShapeType="1"/>
            <a:stCxn id="66" idx="5"/>
            <a:endCxn id="110763" idx="1"/>
          </p:cNvCxnSpPr>
          <p:nvPr/>
        </p:nvCxnSpPr>
        <p:spPr bwMode="auto">
          <a:xfrm>
            <a:off x="4321175" y="3787775"/>
            <a:ext cx="8064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7" name="AutoShape 177"/>
          <p:cNvCxnSpPr>
            <a:cxnSpLocks noChangeShapeType="1"/>
            <a:stCxn id="128" idx="5"/>
            <a:endCxn id="110763" idx="2"/>
          </p:cNvCxnSpPr>
          <p:nvPr/>
        </p:nvCxnSpPr>
        <p:spPr bwMode="auto">
          <a:xfrm flipV="1">
            <a:off x="3711575" y="4038600"/>
            <a:ext cx="1393825" cy="130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8" name="AutoShape 178"/>
          <p:cNvCxnSpPr>
            <a:cxnSpLocks noChangeShapeType="1"/>
            <a:stCxn id="110763" idx="3"/>
            <a:endCxn id="138" idx="0"/>
          </p:cNvCxnSpPr>
          <p:nvPr/>
        </p:nvCxnSpPr>
        <p:spPr bwMode="auto">
          <a:xfrm flipH="1">
            <a:off x="4800600" y="4092575"/>
            <a:ext cx="3270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9" name="AutoShape 179"/>
          <p:cNvCxnSpPr>
            <a:cxnSpLocks noChangeShapeType="1"/>
            <a:stCxn id="103" idx="4"/>
            <a:endCxn id="110763" idx="0"/>
          </p:cNvCxnSpPr>
          <p:nvPr/>
        </p:nvCxnSpPr>
        <p:spPr bwMode="auto">
          <a:xfrm>
            <a:off x="5181600" y="2895600"/>
            <a:ext cx="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0" name="AutoShape 180"/>
          <p:cNvCxnSpPr>
            <a:cxnSpLocks noChangeShapeType="1"/>
            <a:stCxn id="138" idx="0"/>
            <a:endCxn id="103" idx="3"/>
          </p:cNvCxnSpPr>
          <p:nvPr/>
        </p:nvCxnSpPr>
        <p:spPr bwMode="auto">
          <a:xfrm flipV="1">
            <a:off x="4800600" y="2873375"/>
            <a:ext cx="327025" cy="154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1" name="AutoShape 181"/>
          <p:cNvCxnSpPr>
            <a:cxnSpLocks noChangeShapeType="1"/>
            <a:stCxn id="138" idx="0"/>
            <a:endCxn id="110764" idx="4"/>
          </p:cNvCxnSpPr>
          <p:nvPr/>
        </p:nvCxnSpPr>
        <p:spPr bwMode="auto">
          <a:xfrm flipV="1">
            <a:off x="4800600" y="3276600"/>
            <a:ext cx="76200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2" name="AutoShape 182"/>
          <p:cNvCxnSpPr>
            <a:cxnSpLocks noChangeShapeType="1"/>
            <a:stCxn id="110764" idx="7"/>
            <a:endCxn id="103" idx="3"/>
          </p:cNvCxnSpPr>
          <p:nvPr/>
        </p:nvCxnSpPr>
        <p:spPr bwMode="auto">
          <a:xfrm flipV="1">
            <a:off x="4930775" y="2873375"/>
            <a:ext cx="1968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3" name="AutoShape 183"/>
          <p:cNvCxnSpPr>
            <a:cxnSpLocks noChangeShapeType="1"/>
            <a:stCxn id="66" idx="7"/>
            <a:endCxn id="110764" idx="3"/>
          </p:cNvCxnSpPr>
          <p:nvPr/>
        </p:nvCxnSpPr>
        <p:spPr bwMode="auto">
          <a:xfrm flipV="1">
            <a:off x="4321175" y="3254375"/>
            <a:ext cx="5016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" name="AutoShape 184"/>
          <p:cNvCxnSpPr>
            <a:cxnSpLocks noChangeShapeType="1"/>
            <a:stCxn id="110764" idx="2"/>
            <a:endCxn id="128" idx="7"/>
          </p:cNvCxnSpPr>
          <p:nvPr/>
        </p:nvCxnSpPr>
        <p:spPr bwMode="auto">
          <a:xfrm flipH="1">
            <a:off x="3711575" y="3200400"/>
            <a:ext cx="1089025" cy="860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5" name="AutoShape 185"/>
          <p:cNvCxnSpPr>
            <a:cxnSpLocks noChangeShapeType="1"/>
            <a:stCxn id="110764" idx="2"/>
            <a:endCxn id="129" idx="6"/>
          </p:cNvCxnSpPr>
          <p:nvPr/>
        </p:nvCxnSpPr>
        <p:spPr bwMode="auto">
          <a:xfrm flipH="1">
            <a:off x="3657600" y="3200400"/>
            <a:ext cx="11430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6" name="AutoShape 186"/>
          <p:cNvCxnSpPr>
            <a:cxnSpLocks noChangeShapeType="1"/>
            <a:stCxn id="110733" idx="6"/>
            <a:endCxn id="66" idx="3"/>
          </p:cNvCxnSpPr>
          <p:nvPr/>
        </p:nvCxnSpPr>
        <p:spPr bwMode="auto">
          <a:xfrm flipV="1">
            <a:off x="2667000" y="3787775"/>
            <a:ext cx="15462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7" name="AutoShape 187"/>
          <p:cNvCxnSpPr>
            <a:cxnSpLocks noChangeShapeType="1"/>
            <a:stCxn id="110733" idx="6"/>
            <a:endCxn id="129" idx="3"/>
          </p:cNvCxnSpPr>
          <p:nvPr/>
        </p:nvCxnSpPr>
        <p:spPr bwMode="auto">
          <a:xfrm flipV="1">
            <a:off x="2667000" y="3330575"/>
            <a:ext cx="8604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8" name="AutoShape 188"/>
          <p:cNvCxnSpPr>
            <a:cxnSpLocks noChangeShapeType="1"/>
            <a:stCxn id="110597" idx="2"/>
            <a:endCxn id="9" idx="6"/>
          </p:cNvCxnSpPr>
          <p:nvPr/>
        </p:nvCxnSpPr>
        <p:spPr bwMode="auto">
          <a:xfrm flipH="1">
            <a:off x="1219200" y="2590800"/>
            <a:ext cx="1905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9" name="AutoShape 189"/>
          <p:cNvCxnSpPr>
            <a:cxnSpLocks noChangeShapeType="1"/>
            <a:stCxn id="110597" idx="2"/>
            <a:endCxn id="19" idx="6"/>
          </p:cNvCxnSpPr>
          <p:nvPr/>
        </p:nvCxnSpPr>
        <p:spPr bwMode="auto">
          <a:xfrm flipH="1">
            <a:off x="1905000" y="2590800"/>
            <a:ext cx="12192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0" name="AutoShape 190"/>
          <p:cNvCxnSpPr>
            <a:cxnSpLocks noChangeShapeType="1"/>
            <a:stCxn id="110597" idx="6"/>
            <a:endCxn id="66" idx="0"/>
          </p:cNvCxnSpPr>
          <p:nvPr/>
        </p:nvCxnSpPr>
        <p:spPr bwMode="auto">
          <a:xfrm>
            <a:off x="3276600" y="2590800"/>
            <a:ext cx="9906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1" name="AutoShape 191"/>
          <p:cNvCxnSpPr>
            <a:cxnSpLocks noChangeShapeType="1"/>
            <a:stCxn id="110597" idx="4"/>
            <a:endCxn id="129" idx="1"/>
          </p:cNvCxnSpPr>
          <p:nvPr/>
        </p:nvCxnSpPr>
        <p:spPr bwMode="auto">
          <a:xfrm>
            <a:off x="3200400" y="2667000"/>
            <a:ext cx="3270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2" name="AutoShape 192"/>
          <p:cNvCxnSpPr>
            <a:cxnSpLocks noChangeShapeType="1"/>
            <a:stCxn id="110747" idx="3"/>
            <a:endCxn id="129" idx="0"/>
          </p:cNvCxnSpPr>
          <p:nvPr/>
        </p:nvCxnSpPr>
        <p:spPr bwMode="auto">
          <a:xfrm flipH="1">
            <a:off x="3581400" y="2416175"/>
            <a:ext cx="2508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3" name="AutoShape 193"/>
          <p:cNvCxnSpPr>
            <a:cxnSpLocks noChangeShapeType="1"/>
            <a:stCxn id="163" idx="0"/>
            <a:endCxn id="155" idx="4"/>
          </p:cNvCxnSpPr>
          <p:nvPr/>
        </p:nvCxnSpPr>
        <p:spPr bwMode="auto">
          <a:xfrm flipV="1">
            <a:off x="2895600" y="1981200"/>
            <a:ext cx="381000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" name="AutoShape 194"/>
          <p:cNvCxnSpPr>
            <a:cxnSpLocks noChangeShapeType="1"/>
            <a:stCxn id="168" idx="7"/>
            <a:endCxn id="163" idx="3"/>
          </p:cNvCxnSpPr>
          <p:nvPr/>
        </p:nvCxnSpPr>
        <p:spPr bwMode="auto">
          <a:xfrm flipV="1">
            <a:off x="2427288" y="3254375"/>
            <a:ext cx="414337" cy="198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5" name="AutoShape 195"/>
          <p:cNvCxnSpPr>
            <a:cxnSpLocks noChangeShapeType="1"/>
            <a:stCxn id="168" idx="1"/>
            <a:endCxn id="110601" idx="5"/>
          </p:cNvCxnSpPr>
          <p:nvPr/>
        </p:nvCxnSpPr>
        <p:spPr bwMode="auto">
          <a:xfrm flipH="1" flipV="1">
            <a:off x="1349375" y="3101975"/>
            <a:ext cx="960438" cy="350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6" name="AutoShape 196"/>
          <p:cNvCxnSpPr>
            <a:cxnSpLocks noChangeShapeType="1"/>
            <a:stCxn id="32" idx="7"/>
            <a:endCxn id="168" idx="2"/>
          </p:cNvCxnSpPr>
          <p:nvPr/>
        </p:nvCxnSpPr>
        <p:spPr bwMode="auto">
          <a:xfrm flipV="1">
            <a:off x="1654175" y="3511550"/>
            <a:ext cx="631825" cy="625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7" name="AutoShape 197"/>
          <p:cNvCxnSpPr>
            <a:cxnSpLocks noChangeShapeType="1"/>
            <a:stCxn id="168" idx="4"/>
            <a:endCxn id="36" idx="0"/>
          </p:cNvCxnSpPr>
          <p:nvPr/>
        </p:nvCxnSpPr>
        <p:spPr bwMode="auto">
          <a:xfrm flipH="1">
            <a:off x="2209800" y="3594100"/>
            <a:ext cx="158750" cy="1054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8" name="AutoShape 198"/>
          <p:cNvCxnSpPr>
            <a:cxnSpLocks noChangeShapeType="1"/>
            <a:stCxn id="168" idx="7"/>
            <a:endCxn id="129" idx="2"/>
          </p:cNvCxnSpPr>
          <p:nvPr/>
        </p:nvCxnSpPr>
        <p:spPr bwMode="auto">
          <a:xfrm flipV="1">
            <a:off x="2427288" y="3276600"/>
            <a:ext cx="1077912" cy="176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9" name="AutoShape 199"/>
          <p:cNvCxnSpPr>
            <a:cxnSpLocks noChangeShapeType="1"/>
            <a:stCxn id="168" idx="6"/>
            <a:endCxn id="66" idx="2"/>
          </p:cNvCxnSpPr>
          <p:nvPr/>
        </p:nvCxnSpPr>
        <p:spPr bwMode="auto">
          <a:xfrm>
            <a:off x="2451100" y="3511550"/>
            <a:ext cx="1739900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0" name="AutoShape 200"/>
          <p:cNvCxnSpPr>
            <a:cxnSpLocks noChangeShapeType="1"/>
            <a:stCxn id="168" idx="0"/>
            <a:endCxn id="155" idx="3"/>
          </p:cNvCxnSpPr>
          <p:nvPr/>
        </p:nvCxnSpPr>
        <p:spPr bwMode="auto">
          <a:xfrm flipV="1">
            <a:off x="2368550" y="1958975"/>
            <a:ext cx="854075" cy="147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1" name="AutoShape 201"/>
          <p:cNvCxnSpPr>
            <a:cxnSpLocks noChangeShapeType="1"/>
            <a:stCxn id="168" idx="0"/>
            <a:endCxn id="110747" idx="2"/>
          </p:cNvCxnSpPr>
          <p:nvPr/>
        </p:nvCxnSpPr>
        <p:spPr bwMode="auto">
          <a:xfrm flipV="1">
            <a:off x="2368550" y="2362200"/>
            <a:ext cx="144145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2" name="AutoShape 202"/>
          <p:cNvCxnSpPr>
            <a:cxnSpLocks noChangeShapeType="1"/>
            <a:stCxn id="163" idx="7"/>
            <a:endCxn id="110747" idx="3"/>
          </p:cNvCxnSpPr>
          <p:nvPr/>
        </p:nvCxnSpPr>
        <p:spPr bwMode="auto">
          <a:xfrm flipV="1">
            <a:off x="2949575" y="2416175"/>
            <a:ext cx="882650" cy="730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3" name="AutoShape 203"/>
          <p:cNvCxnSpPr>
            <a:cxnSpLocks noChangeShapeType="1"/>
            <a:stCxn id="110595" idx="5"/>
            <a:endCxn id="163" idx="1"/>
          </p:cNvCxnSpPr>
          <p:nvPr/>
        </p:nvCxnSpPr>
        <p:spPr bwMode="auto">
          <a:xfrm>
            <a:off x="2416175" y="1806575"/>
            <a:ext cx="425450" cy="1339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" name="AutoShape 204"/>
          <p:cNvCxnSpPr>
            <a:cxnSpLocks noChangeShapeType="1"/>
            <a:stCxn id="110601" idx="7"/>
            <a:endCxn id="19" idx="3"/>
          </p:cNvCxnSpPr>
          <p:nvPr/>
        </p:nvCxnSpPr>
        <p:spPr bwMode="auto">
          <a:xfrm flipV="1">
            <a:off x="1349375" y="2949575"/>
            <a:ext cx="425450" cy="44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" name="AutoShape 205"/>
          <p:cNvCxnSpPr>
            <a:cxnSpLocks noChangeShapeType="1"/>
            <a:stCxn id="19" idx="1"/>
            <a:endCxn id="9" idx="5"/>
          </p:cNvCxnSpPr>
          <p:nvPr/>
        </p:nvCxnSpPr>
        <p:spPr bwMode="auto">
          <a:xfrm flipH="1" flipV="1">
            <a:off x="1196975" y="2644775"/>
            <a:ext cx="5778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" name="AutoShape 206"/>
          <p:cNvCxnSpPr>
            <a:cxnSpLocks noChangeShapeType="1"/>
            <a:stCxn id="19" idx="5"/>
            <a:endCxn id="129" idx="2"/>
          </p:cNvCxnSpPr>
          <p:nvPr/>
        </p:nvCxnSpPr>
        <p:spPr bwMode="auto">
          <a:xfrm>
            <a:off x="1882775" y="2949575"/>
            <a:ext cx="16224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7" name="AutoShape 207"/>
          <p:cNvCxnSpPr>
            <a:cxnSpLocks noChangeShapeType="1"/>
            <a:stCxn id="110733" idx="0"/>
            <a:endCxn id="163" idx="3"/>
          </p:cNvCxnSpPr>
          <p:nvPr/>
        </p:nvCxnSpPr>
        <p:spPr bwMode="auto">
          <a:xfrm flipV="1">
            <a:off x="2590800" y="3254375"/>
            <a:ext cx="2508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" name="AutoShape 208"/>
          <p:cNvCxnSpPr>
            <a:cxnSpLocks noChangeShapeType="1"/>
            <a:stCxn id="21" idx="6"/>
            <a:endCxn id="66" idx="1"/>
          </p:cNvCxnSpPr>
          <p:nvPr/>
        </p:nvCxnSpPr>
        <p:spPr bwMode="auto">
          <a:xfrm>
            <a:off x="1981200" y="3657600"/>
            <a:ext cx="2232025" cy="2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9" name="AutoShape 209"/>
          <p:cNvCxnSpPr>
            <a:cxnSpLocks noChangeShapeType="1"/>
            <a:stCxn id="103" idx="2"/>
            <a:endCxn id="66" idx="7"/>
          </p:cNvCxnSpPr>
          <p:nvPr/>
        </p:nvCxnSpPr>
        <p:spPr bwMode="auto">
          <a:xfrm flipH="1">
            <a:off x="4321175" y="2819400"/>
            <a:ext cx="784225" cy="860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" name="AutoShape 210"/>
          <p:cNvCxnSpPr>
            <a:cxnSpLocks noChangeShapeType="1"/>
            <a:stCxn id="128" idx="0"/>
            <a:endCxn id="103" idx="2"/>
          </p:cNvCxnSpPr>
          <p:nvPr/>
        </p:nvCxnSpPr>
        <p:spPr bwMode="auto">
          <a:xfrm flipV="1">
            <a:off x="3657600" y="2819400"/>
            <a:ext cx="144780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1" name="AutoShape 211"/>
          <p:cNvCxnSpPr>
            <a:cxnSpLocks noChangeShapeType="1"/>
            <a:stCxn id="32" idx="6"/>
            <a:endCxn id="128" idx="2"/>
          </p:cNvCxnSpPr>
          <p:nvPr/>
        </p:nvCxnSpPr>
        <p:spPr bwMode="auto">
          <a:xfrm flipV="1">
            <a:off x="1676400" y="4114800"/>
            <a:ext cx="19050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2" name="AutoShape 212"/>
          <p:cNvCxnSpPr>
            <a:cxnSpLocks noChangeShapeType="1"/>
            <a:stCxn id="32" idx="7"/>
            <a:endCxn id="129" idx="2"/>
          </p:cNvCxnSpPr>
          <p:nvPr/>
        </p:nvCxnSpPr>
        <p:spPr bwMode="auto">
          <a:xfrm flipV="1">
            <a:off x="1654175" y="3276600"/>
            <a:ext cx="1851025" cy="860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" name="AutoShape 213"/>
          <p:cNvCxnSpPr>
            <a:cxnSpLocks noChangeShapeType="1"/>
            <a:stCxn id="155" idx="4"/>
            <a:endCxn id="129" idx="1"/>
          </p:cNvCxnSpPr>
          <p:nvPr/>
        </p:nvCxnSpPr>
        <p:spPr bwMode="auto">
          <a:xfrm>
            <a:off x="3276600" y="1981200"/>
            <a:ext cx="250825" cy="1241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4" name="AutoShape 214"/>
          <p:cNvCxnSpPr>
            <a:cxnSpLocks noChangeShapeType="1"/>
            <a:stCxn id="129" idx="6"/>
            <a:endCxn id="66" idx="1"/>
          </p:cNvCxnSpPr>
          <p:nvPr/>
        </p:nvCxnSpPr>
        <p:spPr bwMode="auto">
          <a:xfrm>
            <a:off x="3657600" y="3276600"/>
            <a:ext cx="555625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" name="AutoShape 215"/>
          <p:cNvCxnSpPr>
            <a:cxnSpLocks noChangeShapeType="1"/>
            <a:stCxn id="129" idx="1"/>
            <a:endCxn id="163" idx="5"/>
          </p:cNvCxnSpPr>
          <p:nvPr/>
        </p:nvCxnSpPr>
        <p:spPr bwMode="auto">
          <a:xfrm flipH="1">
            <a:off x="2949575" y="3222625"/>
            <a:ext cx="577850" cy="31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" name="AutoShape 216"/>
          <p:cNvCxnSpPr>
            <a:cxnSpLocks noChangeShapeType="1"/>
            <a:stCxn id="163" idx="5"/>
            <a:endCxn id="128" idx="1"/>
          </p:cNvCxnSpPr>
          <p:nvPr/>
        </p:nvCxnSpPr>
        <p:spPr bwMode="auto">
          <a:xfrm>
            <a:off x="2949575" y="3254375"/>
            <a:ext cx="654050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" name="AutoShape 217"/>
          <p:cNvCxnSpPr>
            <a:cxnSpLocks noChangeShapeType="1"/>
            <a:stCxn id="163" idx="6"/>
            <a:endCxn id="66" idx="1"/>
          </p:cNvCxnSpPr>
          <p:nvPr/>
        </p:nvCxnSpPr>
        <p:spPr bwMode="auto">
          <a:xfrm>
            <a:off x="2971800" y="3200400"/>
            <a:ext cx="1241425" cy="479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807" name="Oval 59"/>
          <p:cNvSpPr>
            <a:spLocks noChangeArrowheads="1"/>
          </p:cNvSpPr>
          <p:nvPr/>
        </p:nvSpPr>
        <p:spPr bwMode="auto">
          <a:xfrm>
            <a:off x="3429000" y="632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9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5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1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4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7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0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3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9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2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5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1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3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6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9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2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5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8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1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4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7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0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3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6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9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2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5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1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4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0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3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6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9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2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8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6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9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2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5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8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1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4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7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0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3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6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9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8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1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9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2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5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8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1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0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3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6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9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5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4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0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3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6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9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2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5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1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4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7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0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3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6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9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2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5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8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1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4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7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3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5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8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1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41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4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47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0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3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9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2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1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4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7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0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3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6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9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2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5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8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1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4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7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0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3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6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9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22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25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28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31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34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37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0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3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6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9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52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55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58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1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4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7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0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3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6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9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82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85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88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91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94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97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6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9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2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4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3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6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9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42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45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48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1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4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7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0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3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6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72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75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78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81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84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87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90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93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9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9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0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0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0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1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17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6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9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3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35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38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41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44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4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50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53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56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9" grpId="0" animBg="1"/>
      <p:bldP spid="21" grpId="0" animBg="1"/>
      <p:bldP spid="32" grpId="0" animBg="1"/>
      <p:bldP spid="32" grpId="1" animBg="1"/>
      <p:bldP spid="36" grpId="0" animBg="1"/>
      <p:bldP spid="44" grpId="0" animBg="1"/>
      <p:bldP spid="58" grpId="0" animBg="1"/>
      <p:bldP spid="63" grpId="0" animBg="1"/>
      <p:bldP spid="66" grpId="0" animBg="1"/>
      <p:bldP spid="66" grpId="1" animBg="1"/>
      <p:bldP spid="66" grpId="2" animBg="1"/>
      <p:bldP spid="81" grpId="0" animBg="1"/>
      <p:bldP spid="82" grpId="0" animBg="1"/>
      <p:bldP spid="97" grpId="0" animBg="1"/>
      <p:bldP spid="103" grpId="0" animBg="1"/>
      <p:bldP spid="105" grpId="0" animBg="1"/>
      <p:bldP spid="128" grpId="0" animBg="1"/>
      <p:bldP spid="129" grpId="0" animBg="1"/>
      <p:bldP spid="129" grpId="1" animBg="1"/>
      <p:bldP spid="129" grpId="2" animBg="1"/>
      <p:bldP spid="138" grpId="0" animBg="1"/>
      <p:bldP spid="155" grpId="0" animBg="1"/>
      <p:bldP spid="163" grpId="0" animBg="1"/>
      <p:bldP spid="168" grpId="0" animBg="1"/>
      <p:bldP spid="168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</a:t>
            </a:r>
          </a:p>
        </p:txBody>
      </p:sp>
      <p:pic>
        <p:nvPicPr>
          <p:cNvPr id="111618" name="Picture 2" descr="cnp-resul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828800"/>
            <a:ext cx="7086600" cy="268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19" name="Freeform 5"/>
          <p:cNvSpPr>
            <a:spLocks/>
          </p:cNvSpPr>
          <p:nvPr/>
        </p:nvSpPr>
        <p:spPr bwMode="auto">
          <a:xfrm>
            <a:off x="541338" y="2971800"/>
            <a:ext cx="982662" cy="1754188"/>
          </a:xfrm>
          <a:custGeom>
            <a:avLst/>
            <a:gdLst>
              <a:gd name="T0" fmla="*/ 424 w 664"/>
              <a:gd name="T1" fmla="*/ 1152 h 1152"/>
              <a:gd name="T2" fmla="*/ 40 w 664"/>
              <a:gd name="T3" fmla="*/ 624 h 1152"/>
              <a:gd name="T4" fmla="*/ 664 w 664"/>
              <a:gd name="T5" fmla="*/ 0 h 1152"/>
              <a:gd name="T6" fmla="*/ 0 60000 65536"/>
              <a:gd name="T7" fmla="*/ 0 60000 65536"/>
              <a:gd name="T8" fmla="*/ 0 60000 65536"/>
              <a:gd name="T9" fmla="*/ 0 w 664"/>
              <a:gd name="T10" fmla="*/ 0 h 1152"/>
              <a:gd name="T11" fmla="*/ 664 w 66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4" h="1152">
                <a:moveTo>
                  <a:pt x="424" y="1152"/>
                </a:moveTo>
                <a:cubicBezTo>
                  <a:pt x="212" y="984"/>
                  <a:pt x="0" y="816"/>
                  <a:pt x="40" y="624"/>
                </a:cubicBezTo>
                <a:cubicBezTo>
                  <a:pt x="80" y="432"/>
                  <a:pt x="372" y="216"/>
                  <a:pt x="664" y="0"/>
                </a:cubicBez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1620" name="Rectangle 6"/>
          <p:cNvSpPr>
            <a:spLocks noChangeArrowheads="1"/>
          </p:cNvSpPr>
          <p:nvPr/>
        </p:nvSpPr>
        <p:spPr bwMode="auto">
          <a:xfrm>
            <a:off x="1600200" y="2743200"/>
            <a:ext cx="6172200" cy="304800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621" name="Text Box 4"/>
          <p:cNvSpPr txBox="1">
            <a:spLocks noChangeArrowheads="1"/>
          </p:cNvSpPr>
          <p:nvPr/>
        </p:nvSpPr>
        <p:spPr bwMode="auto">
          <a:xfrm>
            <a:off x="1066800" y="4525963"/>
            <a:ext cx="7239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This is the case you just saw!!</a:t>
            </a:r>
          </a:p>
          <a:p>
            <a:pPr>
              <a:buFontTx/>
              <a:buChar char="•"/>
            </a:pPr>
            <a:r>
              <a:rPr lang="en-US" sz="2000"/>
              <a:t>Optimal solutions computed for all values of k for this graph</a:t>
            </a:r>
          </a:p>
          <a:p>
            <a:pPr>
              <a:buFontTx/>
              <a:buChar char="•"/>
            </a:pPr>
            <a:r>
              <a:rPr lang="en-US" sz="2000"/>
              <a:t>The solutions are computed very quickly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Conclusions and Future Work</a:t>
            </a:r>
          </a:p>
        </p:txBody>
      </p:sp>
      <p:sp>
        <p:nvSpPr>
          <p:cNvPr id="1126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  <a:p>
            <a:pPr eaLnBrk="1" hangingPunct="1"/>
            <a:r>
              <a:rPr lang="en-US" smtClean="0">
                <a:latin typeface="Arial" charset="0"/>
              </a:rPr>
              <a:t>Identified nodes of sparse</a:t>
            </a:r>
          </a:p>
          <a:p>
            <a:pPr eaLnBrk="1" hangingPunct="1"/>
            <a:r>
              <a:rPr lang="en-US" smtClean="0">
                <a:latin typeface="Arial" charset="0"/>
              </a:rPr>
              <a:t>Breakdown communication</a:t>
            </a:r>
          </a:p>
          <a:p>
            <a:pPr eaLnBrk="1" hangingPunct="1"/>
            <a:r>
              <a:rPr lang="en-US" smtClean="0">
                <a:latin typeface="Arial" charset="0"/>
              </a:rPr>
              <a:t>Integer Programming and Heuristics</a:t>
            </a:r>
          </a:p>
          <a:p>
            <a:pPr eaLnBrk="1" hangingPunct="1"/>
            <a:r>
              <a:rPr lang="en-US" smtClean="0">
                <a:latin typeface="Arial" charset="0"/>
              </a:rPr>
              <a:t>Approximation algorithms</a:t>
            </a:r>
          </a:p>
          <a:p>
            <a:pPr eaLnBrk="1" hangingPunct="1"/>
            <a:r>
              <a:rPr lang="en-US" smtClean="0">
                <a:latin typeface="Arial" charset="0"/>
              </a:rPr>
              <a:t>Weighted version of the problems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     Reference</a:t>
            </a:r>
          </a:p>
        </p:txBody>
      </p:sp>
      <p:sp>
        <p:nvSpPr>
          <p:cNvPr id="1136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A. Arulselvan, C.W. Commander, P.M. Pardalos, and O. Shylo. Managing network risk via critical node identification. </a:t>
            </a:r>
            <a:r>
              <a:rPr lang="en-US" i="1" smtClean="0"/>
              <a:t>Risk Management in Telecommunication Networks</a:t>
            </a:r>
            <a:r>
              <a:rPr lang="en-US" smtClean="0"/>
              <a:t>, N. Gulpinar and B. Rustem (editors), Springer, 2009</a:t>
            </a:r>
          </a:p>
        </p:txBody>
      </p:sp>
      <p:pic>
        <p:nvPicPr>
          <p:cNvPr id="113667" name="Picture 4" descr="MCj0424750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94615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Each year hundreds millions of sensors are manufactured. They are in domestic appliances, medical equipment, industrial control systems, air-conditioning systems, aircraft, satellites and toys.</a:t>
            </a:r>
          </a:p>
          <a:p>
            <a:pPr eaLnBrk="1" hangingPunct="1"/>
            <a:endParaRPr lang="en-US" smtClean="0"/>
          </a:p>
          <a:p>
            <a:pPr algn="just" eaLnBrk="1" hangingPunct="1"/>
            <a:r>
              <a:rPr lang="en-US" smtClean="0"/>
              <a:t>Sensors are becoming smarter, more accurate and cheaper. They will play an ever increasing role in just about every field imaginable.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Conclusions</a:t>
            </a:r>
          </a:p>
        </p:txBody>
      </p:sp>
      <p:sp>
        <p:nvSpPr>
          <p:cNvPr id="1146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Applications</a:t>
            </a:r>
          </a:p>
          <a:p>
            <a:pPr lvl="3" eaLnBrk="1" hangingPunct="1"/>
            <a:r>
              <a:rPr lang="en-US" smtClean="0"/>
              <a:t>Health care</a:t>
            </a:r>
          </a:p>
          <a:p>
            <a:pPr lvl="3" eaLnBrk="1" hangingPunct="1"/>
            <a:r>
              <a:rPr lang="en-US" smtClean="0"/>
              <a:t>Military</a:t>
            </a:r>
          </a:p>
          <a:p>
            <a:pPr lvl="3" eaLnBrk="1" hangingPunct="1"/>
            <a:r>
              <a:rPr lang="en-US" smtClean="0"/>
              <a:t>Security and law enforcement</a:t>
            </a:r>
          </a:p>
          <a:p>
            <a:pPr lvl="3" eaLnBrk="1" hangingPunct="1"/>
            <a:r>
              <a:rPr lang="en-US" smtClean="0"/>
              <a:t>Satellite surveillance</a:t>
            </a:r>
          </a:p>
          <a:p>
            <a:pPr lvl="3" eaLnBrk="1" hangingPunct="1"/>
            <a:r>
              <a:rPr lang="en-US" smtClean="0"/>
              <a:t>… essentially Everywhere!</a:t>
            </a:r>
          </a:p>
          <a:p>
            <a:pPr lvl="1" eaLnBrk="1" hangingPunct="1"/>
            <a:r>
              <a:rPr lang="en-US" smtClean="0"/>
              <a:t>Research Directions</a:t>
            </a:r>
          </a:p>
          <a:p>
            <a:pPr lvl="3" eaLnBrk="1" hangingPunct="1"/>
            <a:r>
              <a:rPr lang="en-US" smtClean="0"/>
              <a:t>Computational complexity</a:t>
            </a:r>
          </a:p>
          <a:p>
            <a:pPr lvl="3" eaLnBrk="1" hangingPunct="1"/>
            <a:r>
              <a:rPr lang="en-US" smtClean="0"/>
              <a:t>Stochasticity</a:t>
            </a:r>
          </a:p>
          <a:p>
            <a:pPr lvl="3" eaLnBrk="1" hangingPunct="1"/>
            <a:r>
              <a:rPr lang="en-US" smtClean="0"/>
              <a:t>Robustness</a:t>
            </a:r>
          </a:p>
          <a:p>
            <a:pPr lvl="3" eaLnBrk="1" hangingPunct="1"/>
            <a:r>
              <a:rPr lang="en-US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772150"/>
          </a:xfrm>
        </p:spPr>
        <p:txBody>
          <a:bodyPr/>
          <a:lstStyle/>
          <a:p>
            <a:pPr algn="ctr" eaLnBrk="1" hangingPunct="1"/>
            <a:r>
              <a:rPr lang="en-US" sz="7200" smtClean="0"/>
              <a:t>Thank You!</a:t>
            </a:r>
            <a:br>
              <a:rPr lang="en-US" sz="7200" smtClean="0"/>
            </a:br>
            <a:r>
              <a:rPr lang="en-US" sz="7200" smtClean="0"/>
              <a:t/>
            </a:r>
            <a:br>
              <a:rPr lang="en-US" sz="7200" smtClean="0"/>
            </a:br>
            <a:r>
              <a:rPr lang="en-US" sz="7200" smtClean="0"/>
              <a:t>Questions?</a:t>
            </a:r>
            <a:br>
              <a:rPr lang="en-US" sz="7200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How can nanotechnology improve the performance of sensors?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application of nanotechnology to sensors should allow improvements in functionality. In particular, new biosensor technology combined with micro and nanofabrication technology can deliver a huge range of applications. They should also lead to much decreased size, enabling the integration of </a:t>
            </a:r>
            <a:r>
              <a:rPr lang="en-US" dirty="0" err="1" smtClean="0"/>
              <a:t>nanosensors</a:t>
            </a:r>
            <a:r>
              <a:rPr lang="en-US" dirty="0" smtClean="0"/>
              <a:t> into many other devices.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Sensor Networks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algn="just" eaLnBrk="1" hangingPunct="1"/>
            <a:r>
              <a:rPr lang="en-US" smtClean="0"/>
              <a:t>A sensor network is a collection of some (sometimes even hundreds &amp; thousands) smart sensor nodes which collaborate among themselves to form a sensing</a:t>
            </a:r>
            <a:br>
              <a:rPr lang="en-US" smtClean="0"/>
            </a:br>
            <a:r>
              <a:rPr lang="en-US" smtClean="0"/>
              <a:t>network.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Sensor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Homeland security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Radiation detection and standards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X-ray detectors and imaging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Integrated System Health Management (ISHM)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Multisensor</a:t>
            </a:r>
            <a:r>
              <a:rPr lang="en-US" dirty="0" smtClean="0"/>
              <a:t> Data Fusion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Nondestructive Evaluation and Remote Sensing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Commercial Development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Environmental sensing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Medical/healthcare sensing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Robotic and remote sensing Tomography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Domestic electronics and smart homes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Crime prevention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Automotive and aerospace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Leisure industry and toys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Food and agriculture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Marine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Energy and 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Sensors Everywhere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Introduction</a:t>
            </a:r>
          </a:p>
          <a:p>
            <a:pPr eaLnBrk="1" hangingPunct="1">
              <a:defRPr/>
            </a:pPr>
            <a:r>
              <a:rPr lang="en-US" dirty="0" smtClean="0"/>
              <a:t>Data Fusion</a:t>
            </a:r>
          </a:p>
          <a:p>
            <a:pPr eaLnBrk="1" hangingPunct="1">
              <a:defRPr/>
            </a:pPr>
            <a:r>
              <a:rPr lang="en-US" dirty="0" smtClean="0"/>
              <a:t>Sensor Network Design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Sensor Network Localization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Sensor Scheduling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Network Interdiction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</TotalTime>
  <Words>2127</Words>
  <Application>Microsoft Office PowerPoint</Application>
  <PresentationFormat>On-screen Show (4:3)</PresentationFormat>
  <Paragraphs>294</Paragraphs>
  <Slides>51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1" baseType="lpstr">
      <vt:lpstr>Arial</vt:lpstr>
      <vt:lpstr>Calibri</vt:lpstr>
      <vt:lpstr>Constantia</vt:lpstr>
      <vt:lpstr>Wingdings 2</vt:lpstr>
      <vt:lpstr>Arial Unicode MS</vt:lpstr>
      <vt:lpstr>Flow</vt:lpstr>
      <vt:lpstr>Flow</vt:lpstr>
      <vt:lpstr>Flow</vt:lpstr>
      <vt:lpstr>Flow</vt:lpstr>
      <vt:lpstr>Equation</vt:lpstr>
      <vt:lpstr>Slide 1</vt:lpstr>
      <vt:lpstr>Sensors Everywhere</vt:lpstr>
      <vt:lpstr>Sensors Everywhere</vt:lpstr>
      <vt:lpstr>What are sensors?</vt:lpstr>
      <vt:lpstr>Slide 5</vt:lpstr>
      <vt:lpstr>Slide 6</vt:lpstr>
      <vt:lpstr>Sensor Networks</vt:lpstr>
      <vt:lpstr>Sensor Applications</vt:lpstr>
      <vt:lpstr>Sensors Everywhere</vt:lpstr>
      <vt:lpstr>Data Fusion</vt:lpstr>
      <vt:lpstr>Sensor Network Design</vt:lpstr>
      <vt:lpstr>Sensors Everywhere</vt:lpstr>
      <vt:lpstr>Sensor Network Localization</vt:lpstr>
      <vt:lpstr>Ad hoc positioning system using angle of arrival</vt:lpstr>
      <vt:lpstr>Ad hoc positioning system using angle of arrival</vt:lpstr>
      <vt:lpstr>Ad hoc positioning system using angle of arrival</vt:lpstr>
      <vt:lpstr>Ad hoc positioning system using angle of arrival</vt:lpstr>
      <vt:lpstr>Ad hoc positioning system using angle of arrival</vt:lpstr>
      <vt:lpstr>Ad hoc positioning system using angle of arrival</vt:lpstr>
      <vt:lpstr>Localization via Semidefinite Programming</vt:lpstr>
      <vt:lpstr>       Reference</vt:lpstr>
      <vt:lpstr>Sensors Everywhere</vt:lpstr>
      <vt:lpstr>Sensor Scheduling</vt:lpstr>
      <vt:lpstr>Sensor Scheduling</vt:lpstr>
      <vt:lpstr>Single Sensor Scheduling  </vt:lpstr>
      <vt:lpstr>Single Sensor Scheduling  </vt:lpstr>
      <vt:lpstr>Single Sensor Scheduling  </vt:lpstr>
      <vt:lpstr>        Reference</vt:lpstr>
      <vt:lpstr>Sensor Scheduling</vt:lpstr>
      <vt:lpstr>Multiple Sensor Scheduling</vt:lpstr>
      <vt:lpstr>Sensors Everywhere</vt:lpstr>
      <vt:lpstr>Network Interdiction</vt:lpstr>
      <vt:lpstr>Slide 33</vt:lpstr>
      <vt:lpstr>Slide 34</vt:lpstr>
      <vt:lpstr>Problem Definition</vt:lpstr>
      <vt:lpstr>Theoretical Results</vt:lpstr>
      <vt:lpstr>Theoretical Results</vt:lpstr>
      <vt:lpstr>Proof of NP-Completeness</vt:lpstr>
      <vt:lpstr>Formulation</vt:lpstr>
      <vt:lpstr>Formulation</vt:lpstr>
      <vt:lpstr>Formulation</vt:lpstr>
      <vt:lpstr>Formulation</vt:lpstr>
      <vt:lpstr>Formulation</vt:lpstr>
      <vt:lpstr>Heuristics</vt:lpstr>
      <vt:lpstr>Slide 45</vt:lpstr>
      <vt:lpstr>Slide 46</vt:lpstr>
      <vt:lpstr>Results</vt:lpstr>
      <vt:lpstr>Conclusions and Future Work</vt:lpstr>
      <vt:lpstr>       Reference</vt:lpstr>
      <vt:lpstr>Conclusions</vt:lpstr>
      <vt:lpstr>Thank You!  Questions?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Sensors Everywhere</dc:title>
  <dc:creator>Petros</dc:creator>
  <cp:lastModifiedBy>Linda Casals</cp:lastModifiedBy>
  <cp:revision>74</cp:revision>
  <dcterms:created xsi:type="dcterms:W3CDTF">2008-04-24T02:55:31Z</dcterms:created>
  <dcterms:modified xsi:type="dcterms:W3CDTF">2009-05-06T18:28:04Z</dcterms:modified>
</cp:coreProperties>
</file>