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7"/>
  </p:notes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F8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8" y="-240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1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0004FE-199C-4CDC-A84E-8F16F8AFBD8C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9DE7B1-CB6E-4B16-BF53-3B74D95EAB40}">
      <dgm:prSet phldrT="[Text]"/>
      <dgm:spPr/>
      <dgm:t>
        <a:bodyPr/>
        <a:lstStyle/>
        <a:p>
          <a:r>
            <a:rPr lang="en-US" dirty="0" smtClean="0"/>
            <a:t>Complex</a:t>
          </a:r>
        </a:p>
        <a:p>
          <a:r>
            <a:rPr lang="en-US" dirty="0" smtClean="0"/>
            <a:t>Software</a:t>
          </a:r>
          <a:endParaRPr lang="en-US" dirty="0"/>
        </a:p>
      </dgm:t>
    </dgm:pt>
    <dgm:pt modelId="{10A89FDD-9CEB-4E74-BF7D-F8AADF67A0BE}" type="parTrans" cxnId="{B67A2C57-AB05-4BB5-948E-45BF352B5B86}">
      <dgm:prSet/>
      <dgm:spPr/>
      <dgm:t>
        <a:bodyPr/>
        <a:lstStyle/>
        <a:p>
          <a:endParaRPr lang="en-US"/>
        </a:p>
      </dgm:t>
    </dgm:pt>
    <dgm:pt modelId="{8A178E32-15A2-4CD5-93A0-6E4C1EA563AA}" type="sibTrans" cxnId="{B67A2C57-AB05-4BB5-948E-45BF352B5B86}">
      <dgm:prSet/>
      <dgm:spPr/>
      <dgm:t>
        <a:bodyPr/>
        <a:lstStyle/>
        <a:p>
          <a:endParaRPr lang="en-US"/>
        </a:p>
      </dgm:t>
    </dgm:pt>
    <dgm:pt modelId="{8A654483-17BA-4E07-BDF3-92205355C72B}">
      <dgm:prSet phldrT="[Text]"/>
      <dgm:spPr/>
      <dgm:t>
        <a:bodyPr/>
        <a:lstStyle/>
        <a:p>
          <a:r>
            <a:rPr lang="en-US" dirty="0" smtClean="0"/>
            <a:t>OOP</a:t>
          </a:r>
          <a:endParaRPr lang="en-US" dirty="0"/>
        </a:p>
      </dgm:t>
    </dgm:pt>
    <dgm:pt modelId="{12012EE1-2AE2-4E50-A048-B03DFB262F9E}" type="parTrans" cxnId="{7D2AA550-5C79-4D81-B00F-18364F74FC54}">
      <dgm:prSet/>
      <dgm:spPr/>
      <dgm:t>
        <a:bodyPr/>
        <a:lstStyle/>
        <a:p>
          <a:endParaRPr lang="en-US"/>
        </a:p>
      </dgm:t>
    </dgm:pt>
    <dgm:pt modelId="{95DE8F99-0415-47C9-80A1-D607E2DDCC36}" type="sibTrans" cxnId="{7D2AA550-5C79-4D81-B00F-18364F74FC54}">
      <dgm:prSet/>
      <dgm:spPr/>
      <dgm:t>
        <a:bodyPr/>
        <a:lstStyle/>
        <a:p>
          <a:endParaRPr lang="en-US"/>
        </a:p>
      </dgm:t>
    </dgm:pt>
    <dgm:pt modelId="{F1978340-797A-4409-9C3F-83A02AD53623}">
      <dgm:prSet phldrT="[Text]"/>
      <dgm:spPr/>
      <dgm:t>
        <a:bodyPr/>
        <a:lstStyle/>
        <a:p>
          <a:r>
            <a:rPr lang="en-US" dirty="0" smtClean="0"/>
            <a:t>GUI</a:t>
          </a:r>
          <a:endParaRPr lang="en-US" dirty="0"/>
        </a:p>
      </dgm:t>
    </dgm:pt>
    <dgm:pt modelId="{8C4DFA9B-196E-43D2-B6BC-B3DC19A1DB4F}" type="parTrans" cxnId="{AFEC0881-E23D-4E14-94B3-F74141D919DC}">
      <dgm:prSet/>
      <dgm:spPr/>
      <dgm:t>
        <a:bodyPr/>
        <a:lstStyle/>
        <a:p>
          <a:endParaRPr lang="en-US"/>
        </a:p>
      </dgm:t>
    </dgm:pt>
    <dgm:pt modelId="{24A23E28-A8B1-424E-A8B6-437BDA18597C}" type="sibTrans" cxnId="{AFEC0881-E23D-4E14-94B3-F74141D919DC}">
      <dgm:prSet/>
      <dgm:spPr/>
      <dgm:t>
        <a:bodyPr/>
        <a:lstStyle/>
        <a:p>
          <a:endParaRPr lang="en-US"/>
        </a:p>
      </dgm:t>
    </dgm:pt>
    <dgm:pt modelId="{8883375C-7A6B-4BED-8842-6A4864C853C1}">
      <dgm:prSet phldrT="[Text]"/>
      <dgm:spPr/>
      <dgm:t>
        <a:bodyPr/>
        <a:lstStyle/>
        <a:p>
          <a:r>
            <a:rPr lang="en-US" dirty="0" smtClean="0"/>
            <a:t>MVC</a:t>
          </a:r>
          <a:endParaRPr lang="en-US" dirty="0"/>
        </a:p>
      </dgm:t>
    </dgm:pt>
    <dgm:pt modelId="{D1B5A3E3-22D4-4F51-8202-C850F14C108F}" type="parTrans" cxnId="{D56032DC-66B4-483A-97CA-451B978011F0}">
      <dgm:prSet/>
      <dgm:spPr/>
      <dgm:t>
        <a:bodyPr/>
        <a:lstStyle/>
        <a:p>
          <a:endParaRPr lang="en-US"/>
        </a:p>
      </dgm:t>
    </dgm:pt>
    <dgm:pt modelId="{2D95CD2F-67E2-4732-BE05-9099F02F9833}" type="sibTrans" cxnId="{D56032DC-66B4-483A-97CA-451B978011F0}">
      <dgm:prSet/>
      <dgm:spPr/>
      <dgm:t>
        <a:bodyPr/>
        <a:lstStyle/>
        <a:p>
          <a:endParaRPr lang="en-US"/>
        </a:p>
      </dgm:t>
    </dgm:pt>
    <dgm:pt modelId="{6EA2460A-A18A-41E1-BA58-53A89C828630}">
      <dgm:prSet phldrT="[Text]"/>
      <dgm:spPr/>
      <dgm:t>
        <a:bodyPr/>
        <a:lstStyle/>
        <a:p>
          <a:r>
            <a:rPr lang="en-US" dirty="0" smtClean="0"/>
            <a:t>Server Applications</a:t>
          </a:r>
          <a:endParaRPr lang="en-US" dirty="0"/>
        </a:p>
      </dgm:t>
    </dgm:pt>
    <dgm:pt modelId="{0046F26D-189F-42D9-88C7-F1C7B31B4671}" type="parTrans" cxnId="{926AF60F-D26E-4DE0-AA4D-D72668A46BB5}">
      <dgm:prSet/>
      <dgm:spPr/>
      <dgm:t>
        <a:bodyPr/>
        <a:lstStyle/>
        <a:p>
          <a:endParaRPr lang="en-US"/>
        </a:p>
      </dgm:t>
    </dgm:pt>
    <dgm:pt modelId="{C688BB93-1441-4E1D-9439-0A74771FFD66}" type="sibTrans" cxnId="{926AF60F-D26E-4DE0-AA4D-D72668A46BB5}">
      <dgm:prSet/>
      <dgm:spPr/>
      <dgm:t>
        <a:bodyPr/>
        <a:lstStyle/>
        <a:p>
          <a:endParaRPr lang="en-US"/>
        </a:p>
      </dgm:t>
    </dgm:pt>
    <dgm:pt modelId="{579C0EA7-94D5-4B4B-A3C7-7D21CF6187AB}">
      <dgm:prSet phldrT="[Text]"/>
      <dgm:spPr/>
      <dgm:t>
        <a:bodyPr/>
        <a:lstStyle/>
        <a:p>
          <a:r>
            <a:rPr lang="en-US" dirty="0" smtClean="0"/>
            <a:t>Java</a:t>
          </a:r>
          <a:endParaRPr lang="en-US" dirty="0"/>
        </a:p>
      </dgm:t>
    </dgm:pt>
    <dgm:pt modelId="{97B211A8-C8F1-42BD-9A2D-17C5FD56FFE7}" type="parTrans" cxnId="{468CB434-027B-46AC-87CE-5080D3ACCB07}">
      <dgm:prSet/>
      <dgm:spPr/>
      <dgm:t>
        <a:bodyPr/>
        <a:lstStyle/>
        <a:p>
          <a:endParaRPr lang="en-US"/>
        </a:p>
      </dgm:t>
    </dgm:pt>
    <dgm:pt modelId="{4CEE8000-EDB4-40DC-AFE8-9B59D9FCB7E4}" type="sibTrans" cxnId="{468CB434-027B-46AC-87CE-5080D3ACCB07}">
      <dgm:prSet/>
      <dgm:spPr/>
      <dgm:t>
        <a:bodyPr/>
        <a:lstStyle/>
        <a:p>
          <a:endParaRPr lang="en-US"/>
        </a:p>
      </dgm:t>
    </dgm:pt>
    <dgm:pt modelId="{7F633CD8-5F70-4D16-80AE-0D9038B0C779}">
      <dgm:prSet phldrT="[Text]"/>
      <dgm:spPr/>
      <dgm:t>
        <a:bodyPr/>
        <a:lstStyle/>
        <a:p>
          <a:r>
            <a:rPr lang="en-US" dirty="0" smtClean="0"/>
            <a:t>.NET</a:t>
          </a:r>
          <a:endParaRPr lang="en-US" dirty="0"/>
        </a:p>
      </dgm:t>
    </dgm:pt>
    <dgm:pt modelId="{B3701C14-FE81-4ED9-8DD9-B15A5771CF7D}" type="parTrans" cxnId="{67655D47-2ED3-44ED-B7C5-41C2A319E3D7}">
      <dgm:prSet/>
      <dgm:spPr/>
      <dgm:t>
        <a:bodyPr/>
        <a:lstStyle/>
        <a:p>
          <a:endParaRPr lang="en-US"/>
        </a:p>
      </dgm:t>
    </dgm:pt>
    <dgm:pt modelId="{5156CDD1-D48B-4CDA-8DDC-4A3E4C94B75D}" type="sibTrans" cxnId="{67655D47-2ED3-44ED-B7C5-41C2A319E3D7}">
      <dgm:prSet/>
      <dgm:spPr/>
      <dgm:t>
        <a:bodyPr/>
        <a:lstStyle/>
        <a:p>
          <a:endParaRPr lang="en-US"/>
        </a:p>
      </dgm:t>
    </dgm:pt>
    <dgm:pt modelId="{5DED71A5-6B65-4C4D-8B88-127968979C45}">
      <dgm:prSet phldrT="[Text]"/>
      <dgm:spPr/>
      <dgm:t>
        <a:bodyPr/>
        <a:lstStyle/>
        <a:p>
          <a:r>
            <a:rPr lang="en-US" dirty="0" smtClean="0"/>
            <a:t>Web</a:t>
          </a:r>
          <a:endParaRPr lang="en-US" dirty="0"/>
        </a:p>
      </dgm:t>
    </dgm:pt>
    <dgm:pt modelId="{D77168B4-85AD-47AF-907C-2CA9509034C3}" type="parTrans" cxnId="{2F57EBA9-AB8F-438D-BA6F-7FF9CC6ABEA9}">
      <dgm:prSet/>
      <dgm:spPr/>
      <dgm:t>
        <a:bodyPr/>
        <a:lstStyle/>
        <a:p>
          <a:endParaRPr lang="en-US"/>
        </a:p>
      </dgm:t>
    </dgm:pt>
    <dgm:pt modelId="{7FDF1CF3-D444-41EB-85AA-51874B5FC833}" type="sibTrans" cxnId="{2F57EBA9-AB8F-438D-BA6F-7FF9CC6ABEA9}">
      <dgm:prSet/>
      <dgm:spPr/>
      <dgm:t>
        <a:bodyPr/>
        <a:lstStyle/>
        <a:p>
          <a:endParaRPr lang="en-US"/>
        </a:p>
      </dgm:t>
    </dgm:pt>
    <dgm:pt modelId="{EC2C5687-D597-4CD9-8641-340CBC317F80}">
      <dgm:prSet phldrT="[Text]"/>
      <dgm:spPr/>
      <dgm:t>
        <a:bodyPr/>
        <a:lstStyle/>
        <a:p>
          <a:r>
            <a:rPr lang="en-US" dirty="0" smtClean="0"/>
            <a:t>JSP</a:t>
          </a:r>
          <a:endParaRPr lang="en-US" dirty="0"/>
        </a:p>
      </dgm:t>
    </dgm:pt>
    <dgm:pt modelId="{C54152F9-ACA5-4755-804F-04D3F8DE5528}" type="parTrans" cxnId="{D815A29B-3511-407C-83CE-4C80FFA7DAB6}">
      <dgm:prSet/>
      <dgm:spPr/>
      <dgm:t>
        <a:bodyPr/>
        <a:lstStyle/>
        <a:p>
          <a:endParaRPr lang="en-US"/>
        </a:p>
      </dgm:t>
    </dgm:pt>
    <dgm:pt modelId="{4374813A-43EE-45B1-8B40-8F4E9BF93753}" type="sibTrans" cxnId="{D815A29B-3511-407C-83CE-4C80FFA7DAB6}">
      <dgm:prSet/>
      <dgm:spPr/>
      <dgm:t>
        <a:bodyPr/>
        <a:lstStyle/>
        <a:p>
          <a:endParaRPr lang="en-US"/>
        </a:p>
      </dgm:t>
    </dgm:pt>
    <dgm:pt modelId="{2EE3FCA7-E593-4475-A314-2C386863D43C}">
      <dgm:prSet phldrT="[Text]"/>
      <dgm:spPr/>
      <dgm:t>
        <a:bodyPr/>
        <a:lstStyle/>
        <a:p>
          <a:r>
            <a:rPr lang="en-US" dirty="0" smtClean="0"/>
            <a:t>ASP.NET</a:t>
          </a:r>
          <a:endParaRPr lang="en-US" dirty="0"/>
        </a:p>
      </dgm:t>
    </dgm:pt>
    <dgm:pt modelId="{AE8A7369-8833-48A6-8719-BF4EC3C9CBCB}" type="parTrans" cxnId="{77A1AA60-69C9-463D-AD86-1ED7E3F6929B}">
      <dgm:prSet/>
      <dgm:spPr/>
      <dgm:t>
        <a:bodyPr/>
        <a:lstStyle/>
        <a:p>
          <a:endParaRPr lang="en-US"/>
        </a:p>
      </dgm:t>
    </dgm:pt>
    <dgm:pt modelId="{BE9EF06C-5174-4EEB-84B3-91C39B88A2DF}" type="sibTrans" cxnId="{77A1AA60-69C9-463D-AD86-1ED7E3F6929B}">
      <dgm:prSet/>
      <dgm:spPr/>
      <dgm:t>
        <a:bodyPr/>
        <a:lstStyle/>
        <a:p>
          <a:endParaRPr lang="en-US"/>
        </a:p>
      </dgm:t>
    </dgm:pt>
    <dgm:pt modelId="{54A5C87D-031E-4118-97D6-4C6C12D0D22F}">
      <dgm:prSet phldrT="[Text]"/>
      <dgm:spPr/>
      <dgm:t>
        <a:bodyPr/>
        <a:lstStyle/>
        <a:p>
          <a:r>
            <a:rPr lang="en-US" dirty="0" smtClean="0"/>
            <a:t>Ruby on Rails</a:t>
          </a:r>
          <a:endParaRPr lang="en-US" dirty="0"/>
        </a:p>
      </dgm:t>
    </dgm:pt>
    <dgm:pt modelId="{E0C06D52-7F19-4C47-9DB7-0E64AAF3A746}" type="parTrans" cxnId="{03704517-D997-49B1-8D7E-6105C3B76093}">
      <dgm:prSet/>
      <dgm:spPr/>
      <dgm:t>
        <a:bodyPr/>
        <a:lstStyle/>
        <a:p>
          <a:endParaRPr lang="en-US"/>
        </a:p>
      </dgm:t>
    </dgm:pt>
    <dgm:pt modelId="{40B527ED-5442-41C2-9274-3B9E32AC8A33}" type="sibTrans" cxnId="{03704517-D997-49B1-8D7E-6105C3B76093}">
      <dgm:prSet/>
      <dgm:spPr/>
      <dgm:t>
        <a:bodyPr/>
        <a:lstStyle/>
        <a:p>
          <a:endParaRPr lang="en-US"/>
        </a:p>
      </dgm:t>
    </dgm:pt>
    <dgm:pt modelId="{C644A090-4E49-466A-BF35-6531B038A28C}">
      <dgm:prSet phldrT="[Text]"/>
      <dgm:spPr/>
      <dgm:t>
        <a:bodyPr/>
        <a:lstStyle/>
        <a:p>
          <a:r>
            <a:rPr lang="en-US" dirty="0" smtClean="0"/>
            <a:t>Cloud</a:t>
          </a:r>
          <a:endParaRPr lang="en-US" dirty="0"/>
        </a:p>
      </dgm:t>
    </dgm:pt>
    <dgm:pt modelId="{32C1FA27-7396-4282-B112-478AEBA1B368}" type="parTrans" cxnId="{E1DAD830-A78C-4AA1-B093-A4F101DDBEE7}">
      <dgm:prSet/>
      <dgm:spPr/>
      <dgm:t>
        <a:bodyPr/>
        <a:lstStyle/>
        <a:p>
          <a:endParaRPr lang="en-US"/>
        </a:p>
      </dgm:t>
    </dgm:pt>
    <dgm:pt modelId="{9077B056-F2AC-417D-B4F1-8B8EDC974115}" type="sibTrans" cxnId="{E1DAD830-A78C-4AA1-B093-A4F101DDBEE7}">
      <dgm:prSet/>
      <dgm:spPr/>
      <dgm:t>
        <a:bodyPr/>
        <a:lstStyle/>
        <a:p>
          <a:endParaRPr lang="en-US"/>
        </a:p>
      </dgm:t>
    </dgm:pt>
    <dgm:pt modelId="{146C68B7-43A2-4C11-9B89-3AF344846768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 smtClean="0"/>
            <a:t>Orleans</a:t>
          </a:r>
          <a:endParaRPr lang="en-US" dirty="0"/>
        </a:p>
      </dgm:t>
    </dgm:pt>
    <dgm:pt modelId="{3CC9C445-6CB9-4F61-8617-5381778FF0A5}" type="parTrans" cxnId="{DB2FD46F-32ED-4563-B0F1-A6F6132039BF}">
      <dgm:prSet/>
      <dgm:spPr/>
      <dgm:t>
        <a:bodyPr/>
        <a:lstStyle/>
        <a:p>
          <a:endParaRPr lang="en-US"/>
        </a:p>
      </dgm:t>
    </dgm:pt>
    <dgm:pt modelId="{96AC3C0B-F936-40B4-9D5F-3274E24912A5}" type="sibTrans" cxnId="{DB2FD46F-32ED-4563-B0F1-A6F6132039BF}">
      <dgm:prSet/>
      <dgm:spPr/>
      <dgm:t>
        <a:bodyPr/>
        <a:lstStyle/>
        <a:p>
          <a:endParaRPr lang="en-US"/>
        </a:p>
      </dgm:t>
    </dgm:pt>
    <dgm:pt modelId="{1A717285-85FC-425C-9D9F-76FAB21E4A9C}" type="pres">
      <dgm:prSet presAssocID="{B60004FE-199C-4CDC-A84E-8F16F8AFBD8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33B437-2892-4425-BAED-54B5BEBE4264}" type="pres">
      <dgm:prSet presAssocID="{C59DE7B1-CB6E-4B16-BF53-3B74D95EAB40}" presName="compNode" presStyleCnt="0"/>
      <dgm:spPr/>
    </dgm:pt>
    <dgm:pt modelId="{86D817AC-D040-464D-9406-85DA6AAE6771}" type="pres">
      <dgm:prSet presAssocID="{C59DE7B1-CB6E-4B16-BF53-3B74D95EAB40}" presName="aNode" presStyleLbl="bgShp" presStyleIdx="0" presStyleCnt="5"/>
      <dgm:spPr/>
      <dgm:t>
        <a:bodyPr/>
        <a:lstStyle/>
        <a:p>
          <a:endParaRPr lang="en-US"/>
        </a:p>
      </dgm:t>
    </dgm:pt>
    <dgm:pt modelId="{DEC8A784-96C8-49ED-BAFB-998E8E6297CC}" type="pres">
      <dgm:prSet presAssocID="{C59DE7B1-CB6E-4B16-BF53-3B74D95EAB40}" presName="textNode" presStyleLbl="bgShp" presStyleIdx="0" presStyleCnt="5"/>
      <dgm:spPr/>
      <dgm:t>
        <a:bodyPr/>
        <a:lstStyle/>
        <a:p>
          <a:endParaRPr lang="en-US"/>
        </a:p>
      </dgm:t>
    </dgm:pt>
    <dgm:pt modelId="{C151B4D7-4FBB-4E03-8AFB-9A0B8DB3DDB7}" type="pres">
      <dgm:prSet presAssocID="{C59DE7B1-CB6E-4B16-BF53-3B74D95EAB40}" presName="compChildNode" presStyleCnt="0"/>
      <dgm:spPr/>
    </dgm:pt>
    <dgm:pt modelId="{FA0A40EB-6A78-45B1-8BC7-2395ACA7F92C}" type="pres">
      <dgm:prSet presAssocID="{C59DE7B1-CB6E-4B16-BF53-3B74D95EAB40}" presName="theInnerList" presStyleCnt="0"/>
      <dgm:spPr/>
    </dgm:pt>
    <dgm:pt modelId="{3E38C58B-4660-4B8E-BED4-AE95F2CEF15A}" type="pres">
      <dgm:prSet presAssocID="{8A654483-17BA-4E07-BDF3-92205355C72B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8546C8-283E-4650-87A3-5D7C60B99363}" type="pres">
      <dgm:prSet presAssocID="{C59DE7B1-CB6E-4B16-BF53-3B74D95EAB40}" presName="aSpace" presStyleCnt="0"/>
      <dgm:spPr/>
    </dgm:pt>
    <dgm:pt modelId="{06FB18D6-FA33-4C36-99BC-5D3374F05A76}" type="pres">
      <dgm:prSet presAssocID="{F1978340-797A-4409-9C3F-83A02AD53623}" presName="compNode" presStyleCnt="0"/>
      <dgm:spPr/>
    </dgm:pt>
    <dgm:pt modelId="{0D4C86BA-93F7-4181-818D-04C7D1DE87ED}" type="pres">
      <dgm:prSet presAssocID="{F1978340-797A-4409-9C3F-83A02AD53623}" presName="aNode" presStyleLbl="bgShp" presStyleIdx="1" presStyleCnt="5"/>
      <dgm:spPr/>
      <dgm:t>
        <a:bodyPr/>
        <a:lstStyle/>
        <a:p>
          <a:endParaRPr lang="en-US"/>
        </a:p>
      </dgm:t>
    </dgm:pt>
    <dgm:pt modelId="{FE5984CF-3369-4A7A-B1D9-CEC6B5BDC686}" type="pres">
      <dgm:prSet presAssocID="{F1978340-797A-4409-9C3F-83A02AD53623}" presName="textNode" presStyleLbl="bgShp" presStyleIdx="1" presStyleCnt="5"/>
      <dgm:spPr/>
      <dgm:t>
        <a:bodyPr/>
        <a:lstStyle/>
        <a:p>
          <a:endParaRPr lang="en-US"/>
        </a:p>
      </dgm:t>
    </dgm:pt>
    <dgm:pt modelId="{AC3F6612-74AF-4663-908A-E0F32FA6AF58}" type="pres">
      <dgm:prSet presAssocID="{F1978340-797A-4409-9C3F-83A02AD53623}" presName="compChildNode" presStyleCnt="0"/>
      <dgm:spPr/>
    </dgm:pt>
    <dgm:pt modelId="{32FB0C14-7A2F-4461-8D6E-4C79DF21F42B}" type="pres">
      <dgm:prSet presAssocID="{F1978340-797A-4409-9C3F-83A02AD53623}" presName="theInnerList" presStyleCnt="0"/>
      <dgm:spPr/>
    </dgm:pt>
    <dgm:pt modelId="{F6710F4C-7E87-41B0-A49B-C79CDC0DAF25}" type="pres">
      <dgm:prSet presAssocID="{8883375C-7A6B-4BED-8842-6A4864C853C1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669226-1E9D-44AF-B011-5A9AD4D4BB29}" type="pres">
      <dgm:prSet presAssocID="{F1978340-797A-4409-9C3F-83A02AD53623}" presName="aSpace" presStyleCnt="0"/>
      <dgm:spPr/>
    </dgm:pt>
    <dgm:pt modelId="{44E03895-DCE8-444D-A8B6-089339353738}" type="pres">
      <dgm:prSet presAssocID="{6EA2460A-A18A-41E1-BA58-53A89C828630}" presName="compNode" presStyleCnt="0"/>
      <dgm:spPr/>
    </dgm:pt>
    <dgm:pt modelId="{2AC285DD-AD03-4B7F-920A-72C9F81A2598}" type="pres">
      <dgm:prSet presAssocID="{6EA2460A-A18A-41E1-BA58-53A89C828630}" presName="aNode" presStyleLbl="bgShp" presStyleIdx="2" presStyleCnt="5"/>
      <dgm:spPr/>
      <dgm:t>
        <a:bodyPr/>
        <a:lstStyle/>
        <a:p>
          <a:endParaRPr lang="en-US"/>
        </a:p>
      </dgm:t>
    </dgm:pt>
    <dgm:pt modelId="{23D0087F-AEAA-4361-8934-36038EE7C503}" type="pres">
      <dgm:prSet presAssocID="{6EA2460A-A18A-41E1-BA58-53A89C828630}" presName="textNode" presStyleLbl="bgShp" presStyleIdx="2" presStyleCnt="5"/>
      <dgm:spPr/>
      <dgm:t>
        <a:bodyPr/>
        <a:lstStyle/>
        <a:p>
          <a:endParaRPr lang="en-US"/>
        </a:p>
      </dgm:t>
    </dgm:pt>
    <dgm:pt modelId="{89AF2F60-2541-4827-AB23-995A88FCF9A3}" type="pres">
      <dgm:prSet presAssocID="{6EA2460A-A18A-41E1-BA58-53A89C828630}" presName="compChildNode" presStyleCnt="0"/>
      <dgm:spPr/>
    </dgm:pt>
    <dgm:pt modelId="{9C3379DC-F684-4AB2-8C42-54BBAC9C5AE4}" type="pres">
      <dgm:prSet presAssocID="{6EA2460A-A18A-41E1-BA58-53A89C828630}" presName="theInnerList" presStyleCnt="0"/>
      <dgm:spPr/>
    </dgm:pt>
    <dgm:pt modelId="{6B697490-9E5D-45B7-BC1F-3870DBB08029}" type="pres">
      <dgm:prSet presAssocID="{579C0EA7-94D5-4B4B-A3C7-7D21CF6187AB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ACC45B-AA97-4587-AFAC-6C36D433F4EB}" type="pres">
      <dgm:prSet presAssocID="{579C0EA7-94D5-4B4B-A3C7-7D21CF6187AB}" presName="aSpace2" presStyleCnt="0"/>
      <dgm:spPr/>
    </dgm:pt>
    <dgm:pt modelId="{8C16C53D-B400-4ACE-9019-7AB164C62FF0}" type="pres">
      <dgm:prSet presAssocID="{7F633CD8-5F70-4D16-80AE-0D9038B0C779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8557AF-4336-48ED-BBFC-D8DC3C0887BD}" type="pres">
      <dgm:prSet presAssocID="{6EA2460A-A18A-41E1-BA58-53A89C828630}" presName="aSpace" presStyleCnt="0"/>
      <dgm:spPr/>
    </dgm:pt>
    <dgm:pt modelId="{B6A1CC10-98DE-4609-A96B-C442ACB6C645}" type="pres">
      <dgm:prSet presAssocID="{5DED71A5-6B65-4C4D-8B88-127968979C45}" presName="compNode" presStyleCnt="0"/>
      <dgm:spPr/>
    </dgm:pt>
    <dgm:pt modelId="{90DB5DB9-978B-4B5C-8379-FBF97001E386}" type="pres">
      <dgm:prSet presAssocID="{5DED71A5-6B65-4C4D-8B88-127968979C45}" presName="aNode" presStyleLbl="bgShp" presStyleIdx="3" presStyleCnt="5"/>
      <dgm:spPr/>
      <dgm:t>
        <a:bodyPr/>
        <a:lstStyle/>
        <a:p>
          <a:endParaRPr lang="en-US"/>
        </a:p>
      </dgm:t>
    </dgm:pt>
    <dgm:pt modelId="{939A26D3-8C75-48FD-AB9C-ABD333718783}" type="pres">
      <dgm:prSet presAssocID="{5DED71A5-6B65-4C4D-8B88-127968979C45}" presName="textNode" presStyleLbl="bgShp" presStyleIdx="3" presStyleCnt="5"/>
      <dgm:spPr/>
      <dgm:t>
        <a:bodyPr/>
        <a:lstStyle/>
        <a:p>
          <a:endParaRPr lang="en-US"/>
        </a:p>
      </dgm:t>
    </dgm:pt>
    <dgm:pt modelId="{65764793-A17B-475B-9AEC-F8CDD4E1FA67}" type="pres">
      <dgm:prSet presAssocID="{5DED71A5-6B65-4C4D-8B88-127968979C45}" presName="compChildNode" presStyleCnt="0"/>
      <dgm:spPr/>
    </dgm:pt>
    <dgm:pt modelId="{C10E53AD-E937-49C2-9444-BEA673E21C32}" type="pres">
      <dgm:prSet presAssocID="{5DED71A5-6B65-4C4D-8B88-127968979C45}" presName="theInnerList" presStyleCnt="0"/>
      <dgm:spPr/>
    </dgm:pt>
    <dgm:pt modelId="{02EE8479-EED2-4D83-B430-6155608B57DB}" type="pres">
      <dgm:prSet presAssocID="{EC2C5687-D597-4CD9-8641-340CBC317F80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E5EF5E-BFDA-4BB9-89DB-8691145862C1}" type="pres">
      <dgm:prSet presAssocID="{EC2C5687-D597-4CD9-8641-340CBC317F80}" presName="aSpace2" presStyleCnt="0"/>
      <dgm:spPr/>
    </dgm:pt>
    <dgm:pt modelId="{D6B7BB9E-8EFE-4AD6-BED1-904FB99A5958}" type="pres">
      <dgm:prSet presAssocID="{2EE3FCA7-E593-4475-A314-2C386863D43C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9AACDB-EDB4-449A-943D-C87D935F8473}" type="pres">
      <dgm:prSet presAssocID="{2EE3FCA7-E593-4475-A314-2C386863D43C}" presName="aSpace2" presStyleCnt="0"/>
      <dgm:spPr/>
    </dgm:pt>
    <dgm:pt modelId="{EA538054-FEC2-4A06-AD63-45201FE7297C}" type="pres">
      <dgm:prSet presAssocID="{54A5C87D-031E-4118-97D6-4C6C12D0D22F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80D3E3-AFED-4B46-A7BF-6F6BE277F27D}" type="pres">
      <dgm:prSet presAssocID="{5DED71A5-6B65-4C4D-8B88-127968979C45}" presName="aSpace" presStyleCnt="0"/>
      <dgm:spPr/>
    </dgm:pt>
    <dgm:pt modelId="{341B1B3C-2AAC-4E0D-9438-27EEFEB3C75F}" type="pres">
      <dgm:prSet presAssocID="{C644A090-4E49-466A-BF35-6531B038A28C}" presName="compNode" presStyleCnt="0"/>
      <dgm:spPr/>
    </dgm:pt>
    <dgm:pt modelId="{AC52B00C-5105-488B-8E36-955A43FCB8CC}" type="pres">
      <dgm:prSet presAssocID="{C644A090-4E49-466A-BF35-6531B038A28C}" presName="aNode" presStyleLbl="bgShp" presStyleIdx="4" presStyleCnt="5"/>
      <dgm:spPr/>
      <dgm:t>
        <a:bodyPr/>
        <a:lstStyle/>
        <a:p>
          <a:endParaRPr lang="en-US"/>
        </a:p>
      </dgm:t>
    </dgm:pt>
    <dgm:pt modelId="{4FF67F5A-D245-4AE9-AFB7-7393715C921F}" type="pres">
      <dgm:prSet presAssocID="{C644A090-4E49-466A-BF35-6531B038A28C}" presName="textNode" presStyleLbl="bgShp" presStyleIdx="4" presStyleCnt="5"/>
      <dgm:spPr/>
      <dgm:t>
        <a:bodyPr/>
        <a:lstStyle/>
        <a:p>
          <a:endParaRPr lang="en-US"/>
        </a:p>
      </dgm:t>
    </dgm:pt>
    <dgm:pt modelId="{899A6D26-AEFD-46BE-B946-0EC33E8846CC}" type="pres">
      <dgm:prSet presAssocID="{C644A090-4E49-466A-BF35-6531B038A28C}" presName="compChildNode" presStyleCnt="0"/>
      <dgm:spPr/>
    </dgm:pt>
    <dgm:pt modelId="{07E7D315-6B9C-4C33-8A3A-14383B0F571C}" type="pres">
      <dgm:prSet presAssocID="{C644A090-4E49-466A-BF35-6531B038A28C}" presName="theInnerList" presStyleCnt="0"/>
      <dgm:spPr/>
    </dgm:pt>
    <dgm:pt modelId="{F0D97E74-C665-49CA-A03F-B36CEEEA928E}" type="pres">
      <dgm:prSet presAssocID="{146C68B7-43A2-4C11-9B89-3AF344846768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EC0881-E23D-4E14-94B3-F74141D919DC}" srcId="{B60004FE-199C-4CDC-A84E-8F16F8AFBD8C}" destId="{F1978340-797A-4409-9C3F-83A02AD53623}" srcOrd="1" destOrd="0" parTransId="{8C4DFA9B-196E-43D2-B6BC-B3DC19A1DB4F}" sibTransId="{24A23E28-A8B1-424E-A8B6-437BDA18597C}"/>
    <dgm:cxn modelId="{5E24A28B-1661-4567-ADA4-5E05C2D887D1}" type="presOf" srcId="{146C68B7-43A2-4C11-9B89-3AF344846768}" destId="{F0D97E74-C665-49CA-A03F-B36CEEEA928E}" srcOrd="0" destOrd="0" presId="urn:microsoft.com/office/officeart/2005/8/layout/lProcess2"/>
    <dgm:cxn modelId="{7789E117-E965-4D91-A15F-B35036864492}" type="presOf" srcId="{B60004FE-199C-4CDC-A84E-8F16F8AFBD8C}" destId="{1A717285-85FC-425C-9D9F-76FAB21E4A9C}" srcOrd="0" destOrd="0" presId="urn:microsoft.com/office/officeart/2005/8/layout/lProcess2"/>
    <dgm:cxn modelId="{9EA3E569-314A-409C-9C2C-1D29F8EB7CDD}" type="presOf" srcId="{C59DE7B1-CB6E-4B16-BF53-3B74D95EAB40}" destId="{86D817AC-D040-464D-9406-85DA6AAE6771}" srcOrd="0" destOrd="0" presId="urn:microsoft.com/office/officeart/2005/8/layout/lProcess2"/>
    <dgm:cxn modelId="{D815A29B-3511-407C-83CE-4C80FFA7DAB6}" srcId="{5DED71A5-6B65-4C4D-8B88-127968979C45}" destId="{EC2C5687-D597-4CD9-8641-340CBC317F80}" srcOrd="0" destOrd="0" parTransId="{C54152F9-ACA5-4755-804F-04D3F8DE5528}" sibTransId="{4374813A-43EE-45B1-8B40-8F4E9BF93753}"/>
    <dgm:cxn modelId="{9C6D9FA9-0963-4160-8057-5A6BD45713F2}" type="presOf" srcId="{8883375C-7A6B-4BED-8842-6A4864C853C1}" destId="{F6710F4C-7E87-41B0-A49B-C79CDC0DAF25}" srcOrd="0" destOrd="0" presId="urn:microsoft.com/office/officeart/2005/8/layout/lProcess2"/>
    <dgm:cxn modelId="{F3DAB4AD-E9D8-4BBE-A7CC-AD613988ED0E}" type="presOf" srcId="{5DED71A5-6B65-4C4D-8B88-127968979C45}" destId="{90DB5DB9-978B-4B5C-8379-FBF97001E386}" srcOrd="0" destOrd="0" presId="urn:microsoft.com/office/officeart/2005/8/layout/lProcess2"/>
    <dgm:cxn modelId="{DB2FD46F-32ED-4563-B0F1-A6F6132039BF}" srcId="{C644A090-4E49-466A-BF35-6531B038A28C}" destId="{146C68B7-43A2-4C11-9B89-3AF344846768}" srcOrd="0" destOrd="0" parTransId="{3CC9C445-6CB9-4F61-8617-5381778FF0A5}" sibTransId="{96AC3C0B-F936-40B4-9D5F-3274E24912A5}"/>
    <dgm:cxn modelId="{FB74F382-0659-41C5-95CE-91E191C46BF1}" type="presOf" srcId="{2EE3FCA7-E593-4475-A314-2C386863D43C}" destId="{D6B7BB9E-8EFE-4AD6-BED1-904FB99A5958}" srcOrd="0" destOrd="0" presId="urn:microsoft.com/office/officeart/2005/8/layout/lProcess2"/>
    <dgm:cxn modelId="{B9152091-56B5-428A-9868-2EC73C60D069}" type="presOf" srcId="{C644A090-4E49-466A-BF35-6531B038A28C}" destId="{AC52B00C-5105-488B-8E36-955A43FCB8CC}" srcOrd="0" destOrd="0" presId="urn:microsoft.com/office/officeart/2005/8/layout/lProcess2"/>
    <dgm:cxn modelId="{B67A2C57-AB05-4BB5-948E-45BF352B5B86}" srcId="{B60004FE-199C-4CDC-A84E-8F16F8AFBD8C}" destId="{C59DE7B1-CB6E-4B16-BF53-3B74D95EAB40}" srcOrd="0" destOrd="0" parTransId="{10A89FDD-9CEB-4E74-BF7D-F8AADF67A0BE}" sibTransId="{8A178E32-15A2-4CD5-93A0-6E4C1EA563AA}"/>
    <dgm:cxn modelId="{AEEC11F7-51D1-48B9-A950-F4F426C8B913}" type="presOf" srcId="{7F633CD8-5F70-4D16-80AE-0D9038B0C779}" destId="{8C16C53D-B400-4ACE-9019-7AB164C62FF0}" srcOrd="0" destOrd="0" presId="urn:microsoft.com/office/officeart/2005/8/layout/lProcess2"/>
    <dgm:cxn modelId="{926AF60F-D26E-4DE0-AA4D-D72668A46BB5}" srcId="{B60004FE-199C-4CDC-A84E-8F16F8AFBD8C}" destId="{6EA2460A-A18A-41E1-BA58-53A89C828630}" srcOrd="2" destOrd="0" parTransId="{0046F26D-189F-42D9-88C7-F1C7B31B4671}" sibTransId="{C688BB93-1441-4E1D-9439-0A74771FFD66}"/>
    <dgm:cxn modelId="{7D2AA550-5C79-4D81-B00F-18364F74FC54}" srcId="{C59DE7B1-CB6E-4B16-BF53-3B74D95EAB40}" destId="{8A654483-17BA-4E07-BDF3-92205355C72B}" srcOrd="0" destOrd="0" parTransId="{12012EE1-2AE2-4E50-A048-B03DFB262F9E}" sibTransId="{95DE8F99-0415-47C9-80A1-D607E2DDCC36}"/>
    <dgm:cxn modelId="{25A14B35-A0EF-41F1-AA9B-D5F5E1457E22}" type="presOf" srcId="{EC2C5687-D597-4CD9-8641-340CBC317F80}" destId="{02EE8479-EED2-4D83-B430-6155608B57DB}" srcOrd="0" destOrd="0" presId="urn:microsoft.com/office/officeart/2005/8/layout/lProcess2"/>
    <dgm:cxn modelId="{5C76D89C-12C4-4EC1-B562-9347F04D2795}" type="presOf" srcId="{54A5C87D-031E-4118-97D6-4C6C12D0D22F}" destId="{EA538054-FEC2-4A06-AD63-45201FE7297C}" srcOrd="0" destOrd="0" presId="urn:microsoft.com/office/officeart/2005/8/layout/lProcess2"/>
    <dgm:cxn modelId="{2F57EBA9-AB8F-438D-BA6F-7FF9CC6ABEA9}" srcId="{B60004FE-199C-4CDC-A84E-8F16F8AFBD8C}" destId="{5DED71A5-6B65-4C4D-8B88-127968979C45}" srcOrd="3" destOrd="0" parTransId="{D77168B4-85AD-47AF-907C-2CA9509034C3}" sibTransId="{7FDF1CF3-D444-41EB-85AA-51874B5FC833}"/>
    <dgm:cxn modelId="{D6295300-1BAC-4312-A3FF-3E202F5E722A}" type="presOf" srcId="{F1978340-797A-4409-9C3F-83A02AD53623}" destId="{0D4C86BA-93F7-4181-818D-04C7D1DE87ED}" srcOrd="0" destOrd="0" presId="urn:microsoft.com/office/officeart/2005/8/layout/lProcess2"/>
    <dgm:cxn modelId="{3FE58652-E940-4119-870B-AD0CC6486EB6}" type="presOf" srcId="{6EA2460A-A18A-41E1-BA58-53A89C828630}" destId="{23D0087F-AEAA-4361-8934-36038EE7C503}" srcOrd="1" destOrd="0" presId="urn:microsoft.com/office/officeart/2005/8/layout/lProcess2"/>
    <dgm:cxn modelId="{20B4EE38-DA59-4A11-B448-41484831084F}" type="presOf" srcId="{8A654483-17BA-4E07-BDF3-92205355C72B}" destId="{3E38C58B-4660-4B8E-BED4-AE95F2CEF15A}" srcOrd="0" destOrd="0" presId="urn:microsoft.com/office/officeart/2005/8/layout/lProcess2"/>
    <dgm:cxn modelId="{237F4C46-1C2F-4F10-9D3D-29830DEEFEC0}" type="presOf" srcId="{579C0EA7-94D5-4B4B-A3C7-7D21CF6187AB}" destId="{6B697490-9E5D-45B7-BC1F-3870DBB08029}" srcOrd="0" destOrd="0" presId="urn:microsoft.com/office/officeart/2005/8/layout/lProcess2"/>
    <dgm:cxn modelId="{67655D47-2ED3-44ED-B7C5-41C2A319E3D7}" srcId="{6EA2460A-A18A-41E1-BA58-53A89C828630}" destId="{7F633CD8-5F70-4D16-80AE-0D9038B0C779}" srcOrd="1" destOrd="0" parTransId="{B3701C14-FE81-4ED9-8DD9-B15A5771CF7D}" sibTransId="{5156CDD1-D48B-4CDA-8DDC-4A3E4C94B75D}"/>
    <dgm:cxn modelId="{29C1F632-4869-4D00-BC3E-B93E9C541E6D}" type="presOf" srcId="{C644A090-4E49-466A-BF35-6531B038A28C}" destId="{4FF67F5A-D245-4AE9-AFB7-7393715C921F}" srcOrd="1" destOrd="0" presId="urn:microsoft.com/office/officeart/2005/8/layout/lProcess2"/>
    <dgm:cxn modelId="{E1DAD830-A78C-4AA1-B093-A4F101DDBEE7}" srcId="{B60004FE-199C-4CDC-A84E-8F16F8AFBD8C}" destId="{C644A090-4E49-466A-BF35-6531B038A28C}" srcOrd="4" destOrd="0" parTransId="{32C1FA27-7396-4282-B112-478AEBA1B368}" sibTransId="{9077B056-F2AC-417D-B4F1-8B8EDC974115}"/>
    <dgm:cxn modelId="{16240DDE-F5E9-4BDA-A058-0984ACC2C352}" type="presOf" srcId="{6EA2460A-A18A-41E1-BA58-53A89C828630}" destId="{2AC285DD-AD03-4B7F-920A-72C9F81A2598}" srcOrd="0" destOrd="0" presId="urn:microsoft.com/office/officeart/2005/8/layout/lProcess2"/>
    <dgm:cxn modelId="{B449E880-3A78-4F84-A057-6D626D56E9E3}" type="presOf" srcId="{5DED71A5-6B65-4C4D-8B88-127968979C45}" destId="{939A26D3-8C75-48FD-AB9C-ABD333718783}" srcOrd="1" destOrd="0" presId="urn:microsoft.com/office/officeart/2005/8/layout/lProcess2"/>
    <dgm:cxn modelId="{77A1AA60-69C9-463D-AD86-1ED7E3F6929B}" srcId="{5DED71A5-6B65-4C4D-8B88-127968979C45}" destId="{2EE3FCA7-E593-4475-A314-2C386863D43C}" srcOrd="1" destOrd="0" parTransId="{AE8A7369-8833-48A6-8719-BF4EC3C9CBCB}" sibTransId="{BE9EF06C-5174-4EEB-84B3-91C39B88A2DF}"/>
    <dgm:cxn modelId="{D56032DC-66B4-483A-97CA-451B978011F0}" srcId="{F1978340-797A-4409-9C3F-83A02AD53623}" destId="{8883375C-7A6B-4BED-8842-6A4864C853C1}" srcOrd="0" destOrd="0" parTransId="{D1B5A3E3-22D4-4F51-8202-C850F14C108F}" sibTransId="{2D95CD2F-67E2-4732-BE05-9099F02F9833}"/>
    <dgm:cxn modelId="{03704517-D997-49B1-8D7E-6105C3B76093}" srcId="{5DED71A5-6B65-4C4D-8B88-127968979C45}" destId="{54A5C87D-031E-4118-97D6-4C6C12D0D22F}" srcOrd="2" destOrd="0" parTransId="{E0C06D52-7F19-4C47-9DB7-0E64AAF3A746}" sibTransId="{40B527ED-5442-41C2-9274-3B9E32AC8A33}"/>
    <dgm:cxn modelId="{468CB434-027B-46AC-87CE-5080D3ACCB07}" srcId="{6EA2460A-A18A-41E1-BA58-53A89C828630}" destId="{579C0EA7-94D5-4B4B-A3C7-7D21CF6187AB}" srcOrd="0" destOrd="0" parTransId="{97B211A8-C8F1-42BD-9A2D-17C5FD56FFE7}" sibTransId="{4CEE8000-EDB4-40DC-AFE8-9B59D9FCB7E4}"/>
    <dgm:cxn modelId="{82FA0A74-C94B-4659-8E11-83DFBA6AAFCA}" type="presOf" srcId="{C59DE7B1-CB6E-4B16-BF53-3B74D95EAB40}" destId="{DEC8A784-96C8-49ED-BAFB-998E8E6297CC}" srcOrd="1" destOrd="0" presId="urn:microsoft.com/office/officeart/2005/8/layout/lProcess2"/>
    <dgm:cxn modelId="{D228AB07-03D9-4F44-9E98-7CECED4D4275}" type="presOf" srcId="{F1978340-797A-4409-9C3F-83A02AD53623}" destId="{FE5984CF-3369-4A7A-B1D9-CEC6B5BDC686}" srcOrd="1" destOrd="0" presId="urn:microsoft.com/office/officeart/2005/8/layout/lProcess2"/>
    <dgm:cxn modelId="{033A4D3D-C3CB-4319-9F8B-9570CA1C2A21}" type="presParOf" srcId="{1A717285-85FC-425C-9D9F-76FAB21E4A9C}" destId="{F733B437-2892-4425-BAED-54B5BEBE4264}" srcOrd="0" destOrd="0" presId="urn:microsoft.com/office/officeart/2005/8/layout/lProcess2"/>
    <dgm:cxn modelId="{A85261D0-2C7E-4DBD-B077-B84F5E7CBDB3}" type="presParOf" srcId="{F733B437-2892-4425-BAED-54B5BEBE4264}" destId="{86D817AC-D040-464D-9406-85DA6AAE6771}" srcOrd="0" destOrd="0" presId="urn:microsoft.com/office/officeart/2005/8/layout/lProcess2"/>
    <dgm:cxn modelId="{C47CC148-85F6-46CC-9E6B-28E07A421371}" type="presParOf" srcId="{F733B437-2892-4425-BAED-54B5BEBE4264}" destId="{DEC8A784-96C8-49ED-BAFB-998E8E6297CC}" srcOrd="1" destOrd="0" presId="urn:microsoft.com/office/officeart/2005/8/layout/lProcess2"/>
    <dgm:cxn modelId="{132C12ED-ECF4-4C75-AA68-E9BA8D6E2E21}" type="presParOf" srcId="{F733B437-2892-4425-BAED-54B5BEBE4264}" destId="{C151B4D7-4FBB-4E03-8AFB-9A0B8DB3DDB7}" srcOrd="2" destOrd="0" presId="urn:microsoft.com/office/officeart/2005/8/layout/lProcess2"/>
    <dgm:cxn modelId="{A1FC7C96-6D9A-4FAA-9395-D952B895BDC2}" type="presParOf" srcId="{C151B4D7-4FBB-4E03-8AFB-9A0B8DB3DDB7}" destId="{FA0A40EB-6A78-45B1-8BC7-2395ACA7F92C}" srcOrd="0" destOrd="0" presId="urn:microsoft.com/office/officeart/2005/8/layout/lProcess2"/>
    <dgm:cxn modelId="{3003BDA4-0E4E-4EC0-B5AF-1964E2F56331}" type="presParOf" srcId="{FA0A40EB-6A78-45B1-8BC7-2395ACA7F92C}" destId="{3E38C58B-4660-4B8E-BED4-AE95F2CEF15A}" srcOrd="0" destOrd="0" presId="urn:microsoft.com/office/officeart/2005/8/layout/lProcess2"/>
    <dgm:cxn modelId="{0747A27C-193D-4A3A-9CB7-91E6DE373920}" type="presParOf" srcId="{1A717285-85FC-425C-9D9F-76FAB21E4A9C}" destId="{F88546C8-283E-4650-87A3-5D7C60B99363}" srcOrd="1" destOrd="0" presId="urn:microsoft.com/office/officeart/2005/8/layout/lProcess2"/>
    <dgm:cxn modelId="{322F6DF7-2625-4E54-8367-DF52C77FA731}" type="presParOf" srcId="{1A717285-85FC-425C-9D9F-76FAB21E4A9C}" destId="{06FB18D6-FA33-4C36-99BC-5D3374F05A76}" srcOrd="2" destOrd="0" presId="urn:microsoft.com/office/officeart/2005/8/layout/lProcess2"/>
    <dgm:cxn modelId="{AC284700-C3BF-4CC6-AC49-A224E23A0363}" type="presParOf" srcId="{06FB18D6-FA33-4C36-99BC-5D3374F05A76}" destId="{0D4C86BA-93F7-4181-818D-04C7D1DE87ED}" srcOrd="0" destOrd="0" presId="urn:microsoft.com/office/officeart/2005/8/layout/lProcess2"/>
    <dgm:cxn modelId="{DF98E0E7-636C-4A92-9240-E437F760DDC8}" type="presParOf" srcId="{06FB18D6-FA33-4C36-99BC-5D3374F05A76}" destId="{FE5984CF-3369-4A7A-B1D9-CEC6B5BDC686}" srcOrd="1" destOrd="0" presId="urn:microsoft.com/office/officeart/2005/8/layout/lProcess2"/>
    <dgm:cxn modelId="{E64F6280-2611-48B9-A398-2E09E7B683AD}" type="presParOf" srcId="{06FB18D6-FA33-4C36-99BC-5D3374F05A76}" destId="{AC3F6612-74AF-4663-908A-E0F32FA6AF58}" srcOrd="2" destOrd="0" presId="urn:microsoft.com/office/officeart/2005/8/layout/lProcess2"/>
    <dgm:cxn modelId="{A5F64D76-20AF-48E0-A7B2-DD3682769E97}" type="presParOf" srcId="{AC3F6612-74AF-4663-908A-E0F32FA6AF58}" destId="{32FB0C14-7A2F-4461-8D6E-4C79DF21F42B}" srcOrd="0" destOrd="0" presId="urn:microsoft.com/office/officeart/2005/8/layout/lProcess2"/>
    <dgm:cxn modelId="{777AE68D-686A-4FDE-98B0-94A26503332B}" type="presParOf" srcId="{32FB0C14-7A2F-4461-8D6E-4C79DF21F42B}" destId="{F6710F4C-7E87-41B0-A49B-C79CDC0DAF25}" srcOrd="0" destOrd="0" presId="urn:microsoft.com/office/officeart/2005/8/layout/lProcess2"/>
    <dgm:cxn modelId="{AC95FEA5-75B7-400E-9348-5780D5E0B7B3}" type="presParOf" srcId="{1A717285-85FC-425C-9D9F-76FAB21E4A9C}" destId="{4A669226-1E9D-44AF-B011-5A9AD4D4BB29}" srcOrd="3" destOrd="0" presId="urn:microsoft.com/office/officeart/2005/8/layout/lProcess2"/>
    <dgm:cxn modelId="{03600897-C304-4141-B8B9-378A45DF1291}" type="presParOf" srcId="{1A717285-85FC-425C-9D9F-76FAB21E4A9C}" destId="{44E03895-DCE8-444D-A8B6-089339353738}" srcOrd="4" destOrd="0" presId="urn:microsoft.com/office/officeart/2005/8/layout/lProcess2"/>
    <dgm:cxn modelId="{85026074-1DE2-49CF-92B5-1E1E616B4199}" type="presParOf" srcId="{44E03895-DCE8-444D-A8B6-089339353738}" destId="{2AC285DD-AD03-4B7F-920A-72C9F81A2598}" srcOrd="0" destOrd="0" presId="urn:microsoft.com/office/officeart/2005/8/layout/lProcess2"/>
    <dgm:cxn modelId="{28EB48FD-F4E9-4BFB-95E0-2E0180B06700}" type="presParOf" srcId="{44E03895-DCE8-444D-A8B6-089339353738}" destId="{23D0087F-AEAA-4361-8934-36038EE7C503}" srcOrd="1" destOrd="0" presId="urn:microsoft.com/office/officeart/2005/8/layout/lProcess2"/>
    <dgm:cxn modelId="{7BE4191D-7A17-4F69-A274-26974564239C}" type="presParOf" srcId="{44E03895-DCE8-444D-A8B6-089339353738}" destId="{89AF2F60-2541-4827-AB23-995A88FCF9A3}" srcOrd="2" destOrd="0" presId="urn:microsoft.com/office/officeart/2005/8/layout/lProcess2"/>
    <dgm:cxn modelId="{7B917676-61EE-40B3-9A5C-D53B736F1B3E}" type="presParOf" srcId="{89AF2F60-2541-4827-AB23-995A88FCF9A3}" destId="{9C3379DC-F684-4AB2-8C42-54BBAC9C5AE4}" srcOrd="0" destOrd="0" presId="urn:microsoft.com/office/officeart/2005/8/layout/lProcess2"/>
    <dgm:cxn modelId="{37B0D73B-C3DF-4769-B1A4-A4D46ACE1CB8}" type="presParOf" srcId="{9C3379DC-F684-4AB2-8C42-54BBAC9C5AE4}" destId="{6B697490-9E5D-45B7-BC1F-3870DBB08029}" srcOrd="0" destOrd="0" presId="urn:microsoft.com/office/officeart/2005/8/layout/lProcess2"/>
    <dgm:cxn modelId="{38A06271-F2DD-4856-9D76-2332FC4DF265}" type="presParOf" srcId="{9C3379DC-F684-4AB2-8C42-54BBAC9C5AE4}" destId="{6FACC45B-AA97-4587-AFAC-6C36D433F4EB}" srcOrd="1" destOrd="0" presId="urn:microsoft.com/office/officeart/2005/8/layout/lProcess2"/>
    <dgm:cxn modelId="{403714E1-9E1A-471E-BED1-F23E72A2127C}" type="presParOf" srcId="{9C3379DC-F684-4AB2-8C42-54BBAC9C5AE4}" destId="{8C16C53D-B400-4ACE-9019-7AB164C62FF0}" srcOrd="2" destOrd="0" presId="urn:microsoft.com/office/officeart/2005/8/layout/lProcess2"/>
    <dgm:cxn modelId="{315F6EA4-DEC3-47F8-887E-66E796FF880F}" type="presParOf" srcId="{1A717285-85FC-425C-9D9F-76FAB21E4A9C}" destId="{0A8557AF-4336-48ED-BBFC-D8DC3C0887BD}" srcOrd="5" destOrd="0" presId="urn:microsoft.com/office/officeart/2005/8/layout/lProcess2"/>
    <dgm:cxn modelId="{41AB8D31-1717-4F26-ACC6-13D02AE67702}" type="presParOf" srcId="{1A717285-85FC-425C-9D9F-76FAB21E4A9C}" destId="{B6A1CC10-98DE-4609-A96B-C442ACB6C645}" srcOrd="6" destOrd="0" presId="urn:microsoft.com/office/officeart/2005/8/layout/lProcess2"/>
    <dgm:cxn modelId="{19148FA8-8779-4765-AF2B-B179D98ABFDF}" type="presParOf" srcId="{B6A1CC10-98DE-4609-A96B-C442ACB6C645}" destId="{90DB5DB9-978B-4B5C-8379-FBF97001E386}" srcOrd="0" destOrd="0" presId="urn:microsoft.com/office/officeart/2005/8/layout/lProcess2"/>
    <dgm:cxn modelId="{AE1E6606-E624-4CE4-8D55-BA0EA42C1D39}" type="presParOf" srcId="{B6A1CC10-98DE-4609-A96B-C442ACB6C645}" destId="{939A26D3-8C75-48FD-AB9C-ABD333718783}" srcOrd="1" destOrd="0" presId="urn:microsoft.com/office/officeart/2005/8/layout/lProcess2"/>
    <dgm:cxn modelId="{D4B17EC9-5AE4-4AE9-A6C4-A128329753F9}" type="presParOf" srcId="{B6A1CC10-98DE-4609-A96B-C442ACB6C645}" destId="{65764793-A17B-475B-9AEC-F8CDD4E1FA67}" srcOrd="2" destOrd="0" presId="urn:microsoft.com/office/officeart/2005/8/layout/lProcess2"/>
    <dgm:cxn modelId="{5D45C9ED-2010-4288-AFE2-37F0247A9F0D}" type="presParOf" srcId="{65764793-A17B-475B-9AEC-F8CDD4E1FA67}" destId="{C10E53AD-E937-49C2-9444-BEA673E21C32}" srcOrd="0" destOrd="0" presId="urn:microsoft.com/office/officeart/2005/8/layout/lProcess2"/>
    <dgm:cxn modelId="{4F897765-BDA5-46D0-96F5-E7A09C5CE0C9}" type="presParOf" srcId="{C10E53AD-E937-49C2-9444-BEA673E21C32}" destId="{02EE8479-EED2-4D83-B430-6155608B57DB}" srcOrd="0" destOrd="0" presId="urn:microsoft.com/office/officeart/2005/8/layout/lProcess2"/>
    <dgm:cxn modelId="{CDEEE107-D9B6-46DE-8657-9C41ABF3FAEA}" type="presParOf" srcId="{C10E53AD-E937-49C2-9444-BEA673E21C32}" destId="{0DE5EF5E-BFDA-4BB9-89DB-8691145862C1}" srcOrd="1" destOrd="0" presId="urn:microsoft.com/office/officeart/2005/8/layout/lProcess2"/>
    <dgm:cxn modelId="{2B55AF22-DA6C-4848-9DAA-C83A0B2A1E30}" type="presParOf" srcId="{C10E53AD-E937-49C2-9444-BEA673E21C32}" destId="{D6B7BB9E-8EFE-4AD6-BED1-904FB99A5958}" srcOrd="2" destOrd="0" presId="urn:microsoft.com/office/officeart/2005/8/layout/lProcess2"/>
    <dgm:cxn modelId="{17D8EF20-BE69-44D6-AA2C-1D46EC51B9F5}" type="presParOf" srcId="{C10E53AD-E937-49C2-9444-BEA673E21C32}" destId="{229AACDB-EDB4-449A-943D-C87D935F8473}" srcOrd="3" destOrd="0" presId="urn:microsoft.com/office/officeart/2005/8/layout/lProcess2"/>
    <dgm:cxn modelId="{D4E93C83-A4C1-478B-9443-477F2F28CFA2}" type="presParOf" srcId="{C10E53AD-E937-49C2-9444-BEA673E21C32}" destId="{EA538054-FEC2-4A06-AD63-45201FE7297C}" srcOrd="4" destOrd="0" presId="urn:microsoft.com/office/officeart/2005/8/layout/lProcess2"/>
    <dgm:cxn modelId="{E31825BA-6098-437A-ADA4-45D99C8D285A}" type="presParOf" srcId="{1A717285-85FC-425C-9D9F-76FAB21E4A9C}" destId="{3580D3E3-AFED-4B46-A7BF-6F6BE277F27D}" srcOrd="7" destOrd="0" presId="urn:microsoft.com/office/officeart/2005/8/layout/lProcess2"/>
    <dgm:cxn modelId="{0971CBF2-2857-42D7-85C8-D2A9FED5080F}" type="presParOf" srcId="{1A717285-85FC-425C-9D9F-76FAB21E4A9C}" destId="{341B1B3C-2AAC-4E0D-9438-27EEFEB3C75F}" srcOrd="8" destOrd="0" presId="urn:microsoft.com/office/officeart/2005/8/layout/lProcess2"/>
    <dgm:cxn modelId="{E7F0E89A-9E98-4717-AA94-8521583E5BA7}" type="presParOf" srcId="{341B1B3C-2AAC-4E0D-9438-27EEFEB3C75F}" destId="{AC52B00C-5105-488B-8E36-955A43FCB8CC}" srcOrd="0" destOrd="0" presId="urn:microsoft.com/office/officeart/2005/8/layout/lProcess2"/>
    <dgm:cxn modelId="{F26F17F4-5181-466C-A7AA-E9C1354E409A}" type="presParOf" srcId="{341B1B3C-2AAC-4E0D-9438-27EEFEB3C75F}" destId="{4FF67F5A-D245-4AE9-AFB7-7393715C921F}" srcOrd="1" destOrd="0" presId="urn:microsoft.com/office/officeart/2005/8/layout/lProcess2"/>
    <dgm:cxn modelId="{E38E4B24-C22F-4920-9D93-719311A61541}" type="presParOf" srcId="{341B1B3C-2AAC-4E0D-9438-27EEFEB3C75F}" destId="{899A6D26-AEFD-46BE-B946-0EC33E8846CC}" srcOrd="2" destOrd="0" presId="urn:microsoft.com/office/officeart/2005/8/layout/lProcess2"/>
    <dgm:cxn modelId="{20C80F28-5F9C-4115-8D5B-5621DC0C2C5B}" type="presParOf" srcId="{899A6D26-AEFD-46BE-B946-0EC33E8846CC}" destId="{07E7D315-6B9C-4C33-8A3A-14383B0F571C}" srcOrd="0" destOrd="0" presId="urn:microsoft.com/office/officeart/2005/8/layout/lProcess2"/>
    <dgm:cxn modelId="{3D63248E-B110-402B-B880-166D0B047503}" type="presParOf" srcId="{07E7D315-6B9C-4C33-8A3A-14383B0F571C}" destId="{F0D97E74-C665-49CA-A03F-B36CEEEA928E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D817AC-D040-464D-9406-85DA6AAE6771}">
      <dsp:nvSpPr>
        <dsp:cNvPr id="0" name=""/>
        <dsp:cNvSpPr/>
      </dsp:nvSpPr>
      <dsp:spPr>
        <a:xfrm>
          <a:off x="5346" y="0"/>
          <a:ext cx="1876025" cy="487362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Complex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Software</a:t>
          </a:r>
          <a:endParaRPr lang="en-US" sz="2300" kern="1200" dirty="0"/>
        </a:p>
      </dsp:txBody>
      <dsp:txXfrm>
        <a:off x="5346" y="0"/>
        <a:ext cx="1876025" cy="1462087"/>
      </dsp:txXfrm>
    </dsp:sp>
    <dsp:sp modelId="{3E38C58B-4660-4B8E-BED4-AE95F2CEF15A}">
      <dsp:nvSpPr>
        <dsp:cNvPr id="0" name=""/>
        <dsp:cNvSpPr/>
      </dsp:nvSpPr>
      <dsp:spPr>
        <a:xfrm>
          <a:off x="192948" y="1462087"/>
          <a:ext cx="1500820" cy="3167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OOP</a:t>
          </a:r>
          <a:endParaRPr lang="en-US" sz="2300" kern="1200" dirty="0"/>
        </a:p>
      </dsp:txBody>
      <dsp:txXfrm>
        <a:off x="236906" y="1506045"/>
        <a:ext cx="1412904" cy="3079940"/>
      </dsp:txXfrm>
    </dsp:sp>
    <dsp:sp modelId="{0D4C86BA-93F7-4181-818D-04C7D1DE87ED}">
      <dsp:nvSpPr>
        <dsp:cNvPr id="0" name=""/>
        <dsp:cNvSpPr/>
      </dsp:nvSpPr>
      <dsp:spPr>
        <a:xfrm>
          <a:off x="2022073" y="0"/>
          <a:ext cx="1876025" cy="487362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GUI</a:t>
          </a:r>
          <a:endParaRPr lang="en-US" sz="2300" kern="1200" dirty="0"/>
        </a:p>
      </dsp:txBody>
      <dsp:txXfrm>
        <a:off x="2022073" y="0"/>
        <a:ext cx="1876025" cy="1462087"/>
      </dsp:txXfrm>
    </dsp:sp>
    <dsp:sp modelId="{F6710F4C-7E87-41B0-A49B-C79CDC0DAF25}">
      <dsp:nvSpPr>
        <dsp:cNvPr id="0" name=""/>
        <dsp:cNvSpPr/>
      </dsp:nvSpPr>
      <dsp:spPr>
        <a:xfrm>
          <a:off x="2209675" y="1462087"/>
          <a:ext cx="1500820" cy="3167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MVC</a:t>
          </a:r>
          <a:endParaRPr lang="en-US" sz="2300" kern="1200" dirty="0"/>
        </a:p>
      </dsp:txBody>
      <dsp:txXfrm>
        <a:off x="2253633" y="1506045"/>
        <a:ext cx="1412904" cy="3079940"/>
      </dsp:txXfrm>
    </dsp:sp>
    <dsp:sp modelId="{2AC285DD-AD03-4B7F-920A-72C9F81A2598}">
      <dsp:nvSpPr>
        <dsp:cNvPr id="0" name=""/>
        <dsp:cNvSpPr/>
      </dsp:nvSpPr>
      <dsp:spPr>
        <a:xfrm>
          <a:off x="4038799" y="0"/>
          <a:ext cx="1876025" cy="487362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Server Applications</a:t>
          </a:r>
          <a:endParaRPr lang="en-US" sz="2300" kern="1200" dirty="0"/>
        </a:p>
      </dsp:txBody>
      <dsp:txXfrm>
        <a:off x="4038799" y="0"/>
        <a:ext cx="1876025" cy="1462087"/>
      </dsp:txXfrm>
    </dsp:sp>
    <dsp:sp modelId="{6B697490-9E5D-45B7-BC1F-3870DBB08029}">
      <dsp:nvSpPr>
        <dsp:cNvPr id="0" name=""/>
        <dsp:cNvSpPr/>
      </dsp:nvSpPr>
      <dsp:spPr>
        <a:xfrm>
          <a:off x="4226402" y="1463515"/>
          <a:ext cx="1500820" cy="1469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Java</a:t>
          </a:r>
          <a:endParaRPr lang="en-US" sz="2300" kern="1200" dirty="0"/>
        </a:p>
      </dsp:txBody>
      <dsp:txXfrm>
        <a:off x="4269441" y="1506554"/>
        <a:ext cx="1414742" cy="1383386"/>
      </dsp:txXfrm>
    </dsp:sp>
    <dsp:sp modelId="{8C16C53D-B400-4ACE-9019-7AB164C62FF0}">
      <dsp:nvSpPr>
        <dsp:cNvPr id="0" name=""/>
        <dsp:cNvSpPr/>
      </dsp:nvSpPr>
      <dsp:spPr>
        <a:xfrm>
          <a:off x="4226402" y="3159051"/>
          <a:ext cx="1500820" cy="1469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.NET</a:t>
          </a:r>
          <a:endParaRPr lang="en-US" sz="2300" kern="1200" dirty="0"/>
        </a:p>
      </dsp:txBody>
      <dsp:txXfrm>
        <a:off x="4269441" y="3202090"/>
        <a:ext cx="1414742" cy="1383386"/>
      </dsp:txXfrm>
    </dsp:sp>
    <dsp:sp modelId="{90DB5DB9-978B-4B5C-8379-FBF97001E386}">
      <dsp:nvSpPr>
        <dsp:cNvPr id="0" name=""/>
        <dsp:cNvSpPr/>
      </dsp:nvSpPr>
      <dsp:spPr>
        <a:xfrm>
          <a:off x="6055526" y="0"/>
          <a:ext cx="1876025" cy="487362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Web</a:t>
          </a:r>
          <a:endParaRPr lang="en-US" sz="2300" kern="1200" dirty="0"/>
        </a:p>
      </dsp:txBody>
      <dsp:txXfrm>
        <a:off x="6055526" y="0"/>
        <a:ext cx="1876025" cy="1462087"/>
      </dsp:txXfrm>
    </dsp:sp>
    <dsp:sp modelId="{02EE8479-EED2-4D83-B430-6155608B57DB}">
      <dsp:nvSpPr>
        <dsp:cNvPr id="0" name=""/>
        <dsp:cNvSpPr/>
      </dsp:nvSpPr>
      <dsp:spPr>
        <a:xfrm>
          <a:off x="6243129" y="1462503"/>
          <a:ext cx="1500820" cy="9574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JSP</a:t>
          </a:r>
          <a:endParaRPr lang="en-US" sz="2300" kern="1200" dirty="0"/>
        </a:p>
      </dsp:txBody>
      <dsp:txXfrm>
        <a:off x="6271172" y="1490546"/>
        <a:ext cx="1444734" cy="901386"/>
      </dsp:txXfrm>
    </dsp:sp>
    <dsp:sp modelId="{D6B7BB9E-8EFE-4AD6-BED1-904FB99A5958}">
      <dsp:nvSpPr>
        <dsp:cNvPr id="0" name=""/>
        <dsp:cNvSpPr/>
      </dsp:nvSpPr>
      <dsp:spPr>
        <a:xfrm>
          <a:off x="6243129" y="2567279"/>
          <a:ext cx="1500820" cy="9574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ASP.NET</a:t>
          </a:r>
          <a:endParaRPr lang="en-US" sz="2300" kern="1200" dirty="0"/>
        </a:p>
      </dsp:txBody>
      <dsp:txXfrm>
        <a:off x="6271172" y="2595322"/>
        <a:ext cx="1444734" cy="901386"/>
      </dsp:txXfrm>
    </dsp:sp>
    <dsp:sp modelId="{EA538054-FEC2-4A06-AD63-45201FE7297C}">
      <dsp:nvSpPr>
        <dsp:cNvPr id="0" name=""/>
        <dsp:cNvSpPr/>
      </dsp:nvSpPr>
      <dsp:spPr>
        <a:xfrm>
          <a:off x="6243129" y="3672055"/>
          <a:ext cx="1500820" cy="9574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Ruby on Rails</a:t>
          </a:r>
          <a:endParaRPr lang="en-US" sz="2300" kern="1200" dirty="0"/>
        </a:p>
      </dsp:txBody>
      <dsp:txXfrm>
        <a:off x="6271172" y="3700098"/>
        <a:ext cx="1444734" cy="901386"/>
      </dsp:txXfrm>
    </dsp:sp>
    <dsp:sp modelId="{AC52B00C-5105-488B-8E36-955A43FCB8CC}">
      <dsp:nvSpPr>
        <dsp:cNvPr id="0" name=""/>
        <dsp:cNvSpPr/>
      </dsp:nvSpPr>
      <dsp:spPr>
        <a:xfrm>
          <a:off x="8072253" y="0"/>
          <a:ext cx="1876025" cy="487362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Cloud</a:t>
          </a:r>
          <a:endParaRPr lang="en-US" sz="2300" kern="1200" dirty="0"/>
        </a:p>
      </dsp:txBody>
      <dsp:txXfrm>
        <a:off x="8072253" y="0"/>
        <a:ext cx="1876025" cy="1462087"/>
      </dsp:txXfrm>
    </dsp:sp>
    <dsp:sp modelId="{F0D97E74-C665-49CA-A03F-B36CEEEA928E}">
      <dsp:nvSpPr>
        <dsp:cNvPr id="0" name=""/>
        <dsp:cNvSpPr/>
      </dsp:nvSpPr>
      <dsp:spPr>
        <a:xfrm>
          <a:off x="8259856" y="1462087"/>
          <a:ext cx="1500820" cy="3167856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Orleans</a:t>
          </a:r>
          <a:endParaRPr lang="en-US" sz="2300" kern="1200" dirty="0"/>
        </a:p>
      </dsp:txBody>
      <dsp:txXfrm>
        <a:off x="8303814" y="1506045"/>
        <a:ext cx="1412904" cy="30799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FC211-DAF2-48CB-992A-7B93E5E777AF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45AE6-7FF4-4486-9829-E11B8DC06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20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12521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6935329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9368770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625221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3339751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194844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333975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688818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693532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6935329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693532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194844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693532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6935329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6935329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693532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7206" y="3124200"/>
            <a:ext cx="8227457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7206" y="5003322"/>
            <a:ext cx="8227457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0735" y="1110663"/>
            <a:ext cx="2286000" cy="507868"/>
          </a:xfrm>
        </p:spPr>
        <p:txBody>
          <a:bodyPr/>
          <a:lstStyle/>
          <a:p>
            <a:fld id="{203D8B2B-D373-4969-8158-82595FFC4BB5}" type="datetime1">
              <a:rPr lang="en-US" smtClean="0"/>
              <a:t>12/12/2011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2866" y="4117728"/>
            <a:ext cx="3657600" cy="511931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507868" y="0"/>
            <a:ext cx="812588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368352" y="0"/>
            <a:ext cx="139516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1320456" y="0"/>
            <a:ext cx="24243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521364" y="0"/>
            <a:ext cx="30696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4175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21888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1138519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15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42203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214864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625176" y="0"/>
            <a:ext cx="101574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812588" y="3429000"/>
            <a:ext cx="172675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745721" y="4866752"/>
            <a:ext cx="855009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454395" y="5500632"/>
            <a:ext cx="182832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2218366" y="5788152"/>
            <a:ext cx="365665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2539339" y="4495800"/>
            <a:ext cx="487553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766932" y="4928702"/>
            <a:ext cx="812588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40"/>
            <a:ext cx="2234618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A4FB-CA9E-4F5B-A0AF-270B25DF66A1}" type="datetime1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441" y="1600200"/>
            <a:ext cx="9954207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2C9FC95-06D8-4CC5-BE99-B7EF6B05AA0D}" type="datetime1">
              <a:rPr lang="en-US" smtClean="0"/>
              <a:t>12/12/2011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3806-F996-42BA-854F-14C5EAAFA954}" type="datetime1">
              <a:rPr lang="en-US" smtClean="0"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441" y="1600200"/>
            <a:ext cx="487553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92181" y="1600200"/>
            <a:ext cx="487553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3050"/>
            <a:ext cx="10055781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3A3ED-E0AA-4D1C-B268-972CDFBF5FDD}" type="datetime1">
              <a:rPr lang="en-US" smtClean="0"/>
              <a:t>12/12/2011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441" y="2362200"/>
            <a:ext cx="487553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827782" y="2362200"/>
            <a:ext cx="487553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609441" y="1569720"/>
            <a:ext cx="487553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89692" y="1569720"/>
            <a:ext cx="487553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6FB9A68-4DE9-4E22-B441-B9D503E5A830}" type="datetime1">
              <a:rPr lang="en-US" smtClean="0"/>
              <a:t>12/12/2011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0709A-771B-4585-B663-8643843DD727}" type="datetime1">
              <a:rPr lang="en-US" smtClean="0"/>
              <a:t>12/12/2011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680957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45094" y="3124280"/>
            <a:ext cx="6309360" cy="609441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80675" y="274320"/>
            <a:ext cx="203553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32903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25424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985678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782531" y="0"/>
            <a:ext cx="406294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1884104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10872432" y="5715000"/>
            <a:ext cx="73133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406294" y="274320"/>
            <a:ext cx="7516442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254252D-52FD-4DED-AD1A-5C1FCD68A555}" type="datetime1">
              <a:rPr lang="en-US" smtClean="0"/>
              <a:t>12/12/2011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680957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0872432" y="5715000"/>
            <a:ext cx="73133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16145" y="3124280"/>
            <a:ext cx="6309360" cy="609441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227457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18715" y="264795"/>
            <a:ext cx="2031471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85678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1782531" y="0"/>
            <a:ext cx="406294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1884104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832903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25424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E2EDD6-F95D-4389-A542-905030B6D2AC}" type="datetime1">
              <a:rPr lang="en-US" smtClean="0"/>
              <a:t>12/12/2011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3D34A-3B9D-437E-A8FF-9A84CD4EBC78}" type="datetime1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1680957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441" y="274638"/>
            <a:ext cx="9954207" cy="1143000"/>
          </a:xfrm>
          <a:prstGeom prst="rect">
            <a:avLst/>
          </a:prstGeom>
        </p:spPr>
        <p:txBody>
          <a:bodyPr vert="horz" anchor="t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441" y="1600200"/>
            <a:ext cx="9954207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10451656" y="1017910"/>
            <a:ext cx="2011680" cy="511931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392DD5B-CDCA-4D5B-8294-A697003AD916}" type="datetime1">
              <a:rPr lang="en-US" smtClean="0"/>
              <a:t>12/12/2011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9850665" y="3676343"/>
            <a:ext cx="3200400" cy="487553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0157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985678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11782531" y="0"/>
            <a:ext cx="406294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884104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10872432" y="5715000"/>
            <a:ext cx="73133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35866" y="5734050"/>
            <a:ext cx="812588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Orleans:</a:t>
            </a:r>
            <a:br>
              <a:rPr lang="en-US" dirty="0" smtClean="0"/>
            </a:br>
            <a:r>
              <a:rPr lang="en-US" dirty="0" smtClean="0"/>
              <a:t>Cloud Programming for Everyone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206" y="4724400"/>
            <a:ext cx="8762206" cy="165052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Sergey Bykov, </a:t>
            </a:r>
            <a:r>
              <a:rPr lang="en-US" b="0" dirty="0" smtClean="0"/>
              <a:t>Alan </a:t>
            </a:r>
            <a:r>
              <a:rPr lang="en-US" b="0" dirty="0"/>
              <a:t>Geller, Gabriel Kliot, James Larus, Ravi Pandya, Jorgen Thelin</a:t>
            </a:r>
          </a:p>
          <a:p>
            <a:r>
              <a:rPr lang="en-US" dirty="0" err="1"/>
              <a:t>eXtreme</a:t>
            </a:r>
            <a:r>
              <a:rPr lang="en-US" dirty="0"/>
              <a:t> Computing </a:t>
            </a:r>
            <a:r>
              <a:rPr lang="en-US" dirty="0" smtClean="0"/>
              <a:t>Group, Microsoft Research</a:t>
            </a:r>
          </a:p>
          <a:p>
            <a:endParaRPr lang="en-US" dirty="0"/>
          </a:p>
          <a:p>
            <a:r>
              <a:rPr lang="en-US" dirty="0"/>
              <a:t>DIMACS </a:t>
            </a:r>
            <a:endParaRPr lang="en-US" dirty="0" smtClean="0"/>
          </a:p>
          <a:p>
            <a:r>
              <a:rPr lang="en-US" dirty="0" smtClean="0"/>
              <a:t>Workshop </a:t>
            </a:r>
            <a:r>
              <a:rPr lang="en-US" dirty="0"/>
              <a:t>on Systems and Networking Advances in Cloud </a:t>
            </a:r>
            <a:r>
              <a:rPr lang="en-US" dirty="0" smtClean="0"/>
              <a:t>Computing 12/8/2011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25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>
            <a:spLocks/>
          </p:cNvSpPr>
          <p:nvPr/>
        </p:nvSpPr>
        <p:spPr>
          <a:xfrm>
            <a:off x="6251333" y="4267033"/>
            <a:ext cx="3291840" cy="21945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1F1E11"/>
              </a:solidFill>
            </a:endParaRPr>
          </a:p>
        </p:txBody>
      </p:sp>
      <p:sp>
        <p:nvSpPr>
          <p:cNvPr id="46" name="Rectangle 45"/>
          <p:cNvSpPr>
            <a:spLocks/>
          </p:cNvSpPr>
          <p:nvPr/>
        </p:nvSpPr>
        <p:spPr>
          <a:xfrm>
            <a:off x="6251333" y="1700178"/>
            <a:ext cx="3291840" cy="21945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1F1E11"/>
              </a:solidFill>
            </a:endParaRPr>
          </a:p>
        </p:txBody>
      </p:sp>
      <p:sp>
        <p:nvSpPr>
          <p:cNvPr id="45" name="Rectangle 44"/>
          <p:cNvSpPr>
            <a:spLocks noChangeAspect="1"/>
          </p:cNvSpPr>
          <p:nvPr/>
        </p:nvSpPr>
        <p:spPr>
          <a:xfrm>
            <a:off x="2623626" y="1700178"/>
            <a:ext cx="3291840" cy="3291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1F1E1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Lightweight Transactions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484010" y="2626262"/>
            <a:ext cx="412964" cy="495301"/>
          </a:xfrm>
          <a:prstGeom prst="straightConnector1">
            <a:avLst/>
          </a:prstGeom>
          <a:ln w="38100">
            <a:solidFill>
              <a:schemeClr val="accent5"/>
            </a:solidFill>
            <a:headEnd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509410" y="3134041"/>
            <a:ext cx="400090" cy="549865"/>
          </a:xfrm>
          <a:prstGeom prst="straightConnector1">
            <a:avLst/>
          </a:prstGeom>
          <a:ln w="38100">
            <a:solidFill>
              <a:schemeClr val="accent5"/>
            </a:solidFill>
            <a:headEnd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549907" y="2370482"/>
            <a:ext cx="536558" cy="61176"/>
          </a:xfrm>
          <a:prstGeom prst="straightConnector1">
            <a:avLst/>
          </a:prstGeom>
          <a:ln w="38100">
            <a:solidFill>
              <a:schemeClr val="accent5"/>
            </a:solidFill>
            <a:headEnd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5" idx="2"/>
          </p:cNvCxnSpPr>
          <p:nvPr/>
        </p:nvCxnSpPr>
        <p:spPr>
          <a:xfrm>
            <a:off x="7941097" y="2460497"/>
            <a:ext cx="605732" cy="567653"/>
          </a:xfrm>
          <a:prstGeom prst="straightConnector1">
            <a:avLst/>
          </a:prstGeom>
          <a:ln w="38100">
            <a:solidFill>
              <a:schemeClr val="accent5"/>
            </a:solidFill>
            <a:headEnd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7" idx="0"/>
            <a:endCxn id="31" idx="1"/>
          </p:cNvCxnSpPr>
          <p:nvPr/>
        </p:nvCxnSpPr>
        <p:spPr>
          <a:xfrm flipV="1">
            <a:off x="6697649" y="4712872"/>
            <a:ext cx="719062" cy="341888"/>
          </a:xfrm>
          <a:prstGeom prst="straightConnector1">
            <a:avLst/>
          </a:prstGeom>
          <a:ln w="38100">
            <a:solidFill>
              <a:schemeClr val="accent5"/>
            </a:solidFill>
            <a:headEnd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4510518" y="2695419"/>
            <a:ext cx="901471" cy="1026588"/>
          </a:xfrm>
          <a:prstGeom prst="straightConnector1">
            <a:avLst/>
          </a:prstGeom>
          <a:ln w="38100">
            <a:solidFill>
              <a:schemeClr val="accent5"/>
            </a:solidFill>
            <a:headEnd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7611301" y="3309517"/>
            <a:ext cx="571905" cy="4560"/>
          </a:xfrm>
          <a:prstGeom prst="straightConnector1">
            <a:avLst/>
          </a:prstGeom>
          <a:ln w="38100">
            <a:solidFill>
              <a:schemeClr val="accent5"/>
            </a:solidFill>
            <a:headEnd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" name="Rectangle 378"/>
          <p:cNvSpPr/>
          <p:nvPr/>
        </p:nvSpPr>
        <p:spPr>
          <a:xfrm>
            <a:off x="2871063" y="2908380"/>
            <a:ext cx="651047" cy="476722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A</a:t>
            </a:r>
            <a:endParaRPr lang="en-US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964526" y="2987518"/>
            <a:ext cx="651047" cy="476722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B’</a:t>
            </a:r>
            <a:endParaRPr lang="en-US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615573" y="1983775"/>
            <a:ext cx="651047" cy="476722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D’</a:t>
            </a:r>
            <a:endParaRPr lang="en-US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922200" y="3696606"/>
            <a:ext cx="651047" cy="476722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B</a:t>
            </a:r>
            <a:endParaRPr lang="en-US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592296" y="4951233"/>
            <a:ext cx="651047" cy="476722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</a:t>
            </a:r>
            <a:endParaRPr lang="en-US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96974" y="2136840"/>
            <a:ext cx="651047" cy="476722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C</a:t>
            </a:r>
            <a:endParaRPr lang="en-US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827429" y="5861444"/>
            <a:ext cx="651047" cy="476722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B”</a:t>
            </a:r>
            <a:endParaRPr lang="en-US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208606" y="3071156"/>
            <a:ext cx="651047" cy="476722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A’’</a:t>
            </a:r>
            <a:endParaRPr lang="en-US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416711" y="4474511"/>
            <a:ext cx="651047" cy="476722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A’</a:t>
            </a:r>
            <a:endParaRPr lang="en-US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372125" y="5054760"/>
            <a:ext cx="651047" cy="476722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D’</a:t>
            </a:r>
            <a:endParaRPr lang="en-US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111865" y="2193297"/>
            <a:ext cx="651047" cy="476722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</a:t>
            </a:r>
            <a:endParaRPr lang="en-US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cxnSp>
        <p:nvCxnSpPr>
          <p:cNvPr id="38" name="Straight Arrow Connector 37"/>
          <p:cNvCxnSpPr>
            <a:stCxn id="17" idx="3"/>
            <a:endCxn id="29" idx="1"/>
          </p:cNvCxnSpPr>
          <p:nvPr/>
        </p:nvCxnSpPr>
        <p:spPr>
          <a:xfrm>
            <a:off x="7023172" y="5293121"/>
            <a:ext cx="804257" cy="806684"/>
          </a:xfrm>
          <a:prstGeom prst="straightConnector1">
            <a:avLst/>
          </a:prstGeom>
          <a:ln w="38100">
            <a:solidFill>
              <a:schemeClr val="accent5"/>
            </a:solidFill>
            <a:headEnd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1" idx="3"/>
            <a:endCxn id="27" idx="1"/>
          </p:cNvCxnSpPr>
          <p:nvPr/>
        </p:nvCxnSpPr>
        <p:spPr>
          <a:xfrm>
            <a:off x="8067758" y="4712872"/>
            <a:ext cx="524538" cy="476722"/>
          </a:xfrm>
          <a:prstGeom prst="straightConnector1">
            <a:avLst/>
          </a:prstGeom>
          <a:ln w="38100">
            <a:solidFill>
              <a:schemeClr val="accent5"/>
            </a:solidFill>
            <a:headEnd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5" idx="2"/>
            <a:endCxn id="24" idx="0"/>
          </p:cNvCxnSpPr>
          <p:nvPr/>
        </p:nvCxnSpPr>
        <p:spPr>
          <a:xfrm flipH="1">
            <a:off x="7290050" y="2460497"/>
            <a:ext cx="651047" cy="527021"/>
          </a:xfrm>
          <a:prstGeom prst="straightConnector1">
            <a:avLst/>
          </a:prstGeom>
          <a:ln w="38100">
            <a:solidFill>
              <a:schemeClr val="accent5"/>
            </a:solidFill>
            <a:headEnd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3522111" y="2670019"/>
            <a:ext cx="1564354" cy="476722"/>
          </a:xfrm>
          <a:prstGeom prst="straightConnector1">
            <a:avLst/>
          </a:prstGeom>
          <a:ln w="38100">
            <a:solidFill>
              <a:schemeClr val="accent5"/>
            </a:solidFill>
            <a:headEnd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08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/>
        </p:nvSpPr>
        <p:spPr>
          <a:xfrm>
            <a:off x="1763485" y="2171911"/>
            <a:ext cx="2939467" cy="2755871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 Diagonal Corner Rectangle 21"/>
          <p:cNvSpPr/>
          <p:nvPr/>
        </p:nvSpPr>
        <p:spPr>
          <a:xfrm>
            <a:off x="7773189" y="2171911"/>
            <a:ext cx="2900910" cy="2755872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 Diagonal Corner Rectangle 22"/>
          <p:cNvSpPr/>
          <p:nvPr/>
        </p:nvSpPr>
        <p:spPr>
          <a:xfrm>
            <a:off x="7773189" y="2171910"/>
            <a:ext cx="2900910" cy="2755872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Adaptive Runtime</a:t>
            </a:r>
            <a:endParaRPr lang="en-US" dirty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2399883" y="1382401"/>
            <a:ext cx="1721426" cy="584592"/>
          </a:xfrm>
          <a:prstGeom prst="rect">
            <a:avLst/>
          </a:prstGeom>
        </p:spPr>
        <p:txBody>
          <a:bodyPr>
            <a:noAutofit/>
          </a:bodyPr>
          <a:lstStyle>
            <a:lvl1pPr marL="376238" indent="-376238" algn="l" defTabSz="12176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rgbClr val="17375E"/>
                </a:solidFill>
                <a:latin typeface="+mn-lt"/>
                <a:ea typeface="+mn-ea"/>
                <a:cs typeface="Segoe UI" pitchFamily="34" charset="0"/>
              </a:defRPr>
            </a:lvl1pPr>
            <a:lvl2pPr marL="765175" indent="-388938" algn="l" defTabSz="12176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900" kern="1200">
                <a:solidFill>
                  <a:srgbClr val="17375E"/>
                </a:solidFill>
                <a:latin typeface="+mn-lt"/>
                <a:ea typeface="+mn-ea"/>
                <a:cs typeface="Segoe UI" pitchFamily="34" charset="0"/>
              </a:defRPr>
            </a:lvl2pPr>
            <a:lvl3pPr marL="1066800" indent="-301625" algn="l" defTabSz="12176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rgbClr val="17375E"/>
                </a:solidFill>
                <a:latin typeface="+mn-lt"/>
                <a:ea typeface="+mn-ea"/>
                <a:cs typeface="Segoe UI" pitchFamily="34" charset="0"/>
              </a:defRPr>
            </a:lvl3pPr>
            <a:lvl4pPr marL="1443038" indent="-301625" algn="l" defTabSz="12176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100" kern="1200">
                <a:solidFill>
                  <a:srgbClr val="17375E"/>
                </a:solidFill>
                <a:latin typeface="+mn-lt"/>
                <a:ea typeface="+mn-ea"/>
                <a:cs typeface="Segoe UI" pitchFamily="34" charset="0"/>
              </a:defRPr>
            </a:lvl4pPr>
            <a:lvl5pPr marL="2740025" indent="-303213" algn="l" defTabSz="12176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 kern="1200">
                <a:solidFill>
                  <a:schemeClr val="bg1"/>
                </a:solidFill>
                <a:latin typeface="+mn-lt"/>
                <a:ea typeface="+mn-ea"/>
                <a:cs typeface="Segoe UI" pitchFamily="34" charset="0"/>
              </a:defRPr>
            </a:lvl5pPr>
            <a:lvl6pPr marL="3350255" indent="-304579" algn="l" defTabSz="12182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59394" indent="-304579" algn="l" defTabSz="12182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68531" indent="-304579" algn="l" defTabSz="12182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77670" indent="-304579" algn="l" defTabSz="12182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Silo</a:t>
            </a:r>
            <a:endParaRPr lang="en-US" dirty="0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8276702" y="1382401"/>
            <a:ext cx="1721426" cy="584592"/>
          </a:xfrm>
          <a:prstGeom prst="rect">
            <a:avLst/>
          </a:prstGeom>
        </p:spPr>
        <p:txBody>
          <a:bodyPr>
            <a:noAutofit/>
          </a:bodyPr>
          <a:lstStyle>
            <a:lvl1pPr marL="376238" indent="-376238" algn="l" defTabSz="12176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rgbClr val="17375E"/>
                </a:solidFill>
                <a:latin typeface="+mn-lt"/>
                <a:ea typeface="+mn-ea"/>
                <a:cs typeface="Segoe UI" pitchFamily="34" charset="0"/>
              </a:defRPr>
            </a:lvl1pPr>
            <a:lvl2pPr marL="765175" indent="-388938" algn="l" defTabSz="12176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900" kern="1200">
                <a:solidFill>
                  <a:srgbClr val="17375E"/>
                </a:solidFill>
                <a:latin typeface="+mn-lt"/>
                <a:ea typeface="+mn-ea"/>
                <a:cs typeface="Segoe UI" pitchFamily="34" charset="0"/>
              </a:defRPr>
            </a:lvl2pPr>
            <a:lvl3pPr marL="1066800" indent="-301625" algn="l" defTabSz="12176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rgbClr val="17375E"/>
                </a:solidFill>
                <a:latin typeface="+mn-lt"/>
                <a:ea typeface="+mn-ea"/>
                <a:cs typeface="Segoe UI" pitchFamily="34" charset="0"/>
              </a:defRPr>
            </a:lvl3pPr>
            <a:lvl4pPr marL="1443038" indent="-301625" algn="l" defTabSz="12176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100" kern="1200">
                <a:solidFill>
                  <a:srgbClr val="17375E"/>
                </a:solidFill>
                <a:latin typeface="+mn-lt"/>
                <a:ea typeface="+mn-ea"/>
                <a:cs typeface="Segoe UI" pitchFamily="34" charset="0"/>
              </a:defRPr>
            </a:lvl4pPr>
            <a:lvl5pPr marL="2740025" indent="-303213" algn="l" defTabSz="12176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 kern="1200">
                <a:solidFill>
                  <a:schemeClr val="bg1"/>
                </a:solidFill>
                <a:latin typeface="+mn-lt"/>
                <a:ea typeface="+mn-ea"/>
                <a:cs typeface="Segoe UI" pitchFamily="34" charset="0"/>
              </a:defRPr>
            </a:lvl5pPr>
            <a:lvl6pPr marL="3350255" indent="-304579" algn="l" defTabSz="12182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59394" indent="-304579" algn="l" defTabSz="12182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68531" indent="-304579" algn="l" defTabSz="12182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77670" indent="-304579" algn="l" defTabSz="12182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Silo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3459544" y="3129947"/>
            <a:ext cx="651047" cy="4767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w Cen MT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69214" y="3129947"/>
            <a:ext cx="651047" cy="4767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w Cen MT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70262" y="3139006"/>
            <a:ext cx="651047" cy="4767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w Cen MT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70262" y="3154978"/>
            <a:ext cx="651047" cy="4767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w Cen MT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52886" y="3129947"/>
            <a:ext cx="651047" cy="4767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w Cen MT" pitchFamily="34" charset="0"/>
            </a:endParaRPr>
          </a:p>
        </p:txBody>
      </p:sp>
      <p:pic>
        <p:nvPicPr>
          <p:cNvPr id="19" name="Picture 3" descr="C:\Users\larus\AppData\Local\Microsoft\Windows\Temporary Internet Files\Content.IE5\04I3AIE4\MC90043484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7116" y="4927782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Users\larus\AppData\Local\Microsoft\Windows\Temporary Internet Files\Content.IE5\04I3AIE4\MC90043484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809" y="4927782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ound Diagonal Corner Rectangle 32"/>
          <p:cNvSpPr/>
          <p:nvPr/>
        </p:nvSpPr>
        <p:spPr>
          <a:xfrm>
            <a:off x="7773789" y="2174472"/>
            <a:ext cx="2900910" cy="2755872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791770" y="3095564"/>
            <a:ext cx="651047" cy="4767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w Cen MT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021592" y="3393339"/>
            <a:ext cx="651047" cy="4767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w Cen MT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804641" y="2368869"/>
            <a:ext cx="651047" cy="4767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w Cen MT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672604" y="2368869"/>
            <a:ext cx="651047" cy="4767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w Cen MT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627946" y="3082512"/>
            <a:ext cx="651047" cy="4767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w Cen MT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736092" y="3838665"/>
            <a:ext cx="651047" cy="4767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w Cen MT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763484" y="2182926"/>
            <a:ext cx="2939467" cy="2814236"/>
            <a:chOff x="-201504" y="2970796"/>
            <a:chExt cx="2939467" cy="2814236"/>
          </a:xfrm>
        </p:grpSpPr>
        <p:grpSp>
          <p:nvGrpSpPr>
            <p:cNvPr id="11" name="Group 10"/>
            <p:cNvGrpSpPr/>
            <p:nvPr/>
          </p:nvGrpSpPr>
          <p:grpSpPr>
            <a:xfrm>
              <a:off x="-201504" y="2970796"/>
              <a:ext cx="2939467" cy="2814236"/>
              <a:chOff x="1999460" y="2253275"/>
              <a:chExt cx="2713952" cy="2814236"/>
            </a:xfrm>
            <a:solidFill>
              <a:srgbClr val="FF0000"/>
            </a:solidFill>
          </p:grpSpPr>
          <p:cxnSp>
            <p:nvCxnSpPr>
              <p:cNvPr id="6" name="Straight Connector 5"/>
              <p:cNvCxnSpPr/>
              <p:nvPr/>
            </p:nvCxnSpPr>
            <p:spPr>
              <a:xfrm flipH="1">
                <a:off x="1999460" y="2324311"/>
                <a:ext cx="2713952" cy="2743200"/>
              </a:xfrm>
              <a:prstGeom prst="line">
                <a:avLst/>
              </a:prstGeom>
              <a:grpFill/>
              <a:ln w="381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H="1" flipV="1">
                <a:off x="2151860" y="2476711"/>
                <a:ext cx="2409152" cy="2438400"/>
              </a:xfrm>
              <a:prstGeom prst="line">
                <a:avLst/>
              </a:prstGeom>
              <a:grpFill/>
              <a:ln w="381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ound Diagonal Corner Rectangle 26"/>
              <p:cNvSpPr/>
              <p:nvPr/>
            </p:nvSpPr>
            <p:spPr>
              <a:xfrm>
                <a:off x="1999460" y="2253275"/>
                <a:ext cx="2713952" cy="2755871"/>
              </a:xfrm>
              <a:prstGeom prst="round2DiagRect">
                <a:avLst/>
              </a:prstGeom>
              <a:grpFill/>
              <a:ln w="381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" name="Straight Connector 4"/>
            <p:cNvCxnSpPr/>
            <p:nvPr/>
          </p:nvCxnSpPr>
          <p:spPr>
            <a:xfrm>
              <a:off x="-86676" y="3194232"/>
              <a:ext cx="2659576" cy="2438400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-201504" y="3029161"/>
              <a:ext cx="2926804" cy="2755871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6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81104E-6 3.1068E-6 L -0.55037 0.06287 " pathEditMode="relative" rAng="0" ptsTypes="AA">
                                      <p:cBhvr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525" y="3144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17283E-7 2.77393E-8 L -0.52316 0.06565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58" y="3282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33" grpId="0" animBg="1"/>
      <p:bldP spid="31" grpId="0" animBg="1"/>
      <p:bldP spid="26" grpId="0" animBg="1"/>
      <p:bldP spid="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Applications and Grain Size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966823" y="3228019"/>
            <a:ext cx="16498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Messaging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intensive</a:t>
            </a:r>
            <a:endParaRPr lang="en-US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46896" y="5327120"/>
            <a:ext cx="15199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Compute </a:t>
            </a:r>
          </a:p>
          <a:p>
            <a:pPr algn="ctr"/>
            <a:r>
              <a:rPr lang="en-US" dirty="0" smtClean="0">
                <a:latin typeface="+mn-lt"/>
              </a:rPr>
              <a:t>intensive</a:t>
            </a:r>
            <a:endParaRPr lang="en-US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33216" y="5340095"/>
            <a:ext cx="14013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Data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intensive</a:t>
            </a:r>
            <a:endParaRPr lang="en-US" dirty="0">
              <a:latin typeface="+mn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333216" y="3060378"/>
            <a:ext cx="3118640" cy="2377253"/>
            <a:chOff x="4695315" y="3032760"/>
            <a:chExt cx="2892551" cy="2167890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6150227" y="3032760"/>
              <a:ext cx="14670" cy="1463040"/>
            </a:xfrm>
            <a:prstGeom prst="straightConnector1">
              <a:avLst/>
            </a:prstGeom>
            <a:ln w="5715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4695315" y="4469130"/>
              <a:ext cx="1463040" cy="731520"/>
            </a:xfrm>
            <a:prstGeom prst="straightConnector1">
              <a:avLst/>
            </a:prstGeom>
            <a:ln w="5715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6124826" y="4469130"/>
              <a:ext cx="1463040" cy="731520"/>
            </a:xfrm>
            <a:prstGeom prst="straightConnector1">
              <a:avLst/>
            </a:prstGeom>
            <a:ln w="5715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 17"/>
          <p:cNvSpPr/>
          <p:nvPr/>
        </p:nvSpPr>
        <p:spPr>
          <a:xfrm>
            <a:off x="3860265" y="1766822"/>
            <a:ext cx="4114800" cy="10972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1F1E11"/>
                </a:solidFill>
              </a:rPr>
              <a:t>Chirper</a:t>
            </a:r>
          </a:p>
          <a:p>
            <a:r>
              <a:rPr lang="en-US" sz="2000" dirty="0" smtClean="0">
                <a:solidFill>
                  <a:srgbClr val="1F1E11"/>
                </a:solidFill>
              </a:rPr>
              <a:t>Simplified Twitter-like system</a:t>
            </a:r>
            <a:endParaRPr lang="en-US" sz="2000" dirty="0">
              <a:solidFill>
                <a:srgbClr val="1F1E1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151812" y="1766822"/>
            <a:ext cx="2362200" cy="67157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latin typeface="Segoe UI Light" pitchFamily="34" charset="0"/>
              </a:rPr>
              <a:t>User, Address book, Chirp</a:t>
            </a:r>
            <a:endParaRPr lang="en-US" sz="2000" dirty="0">
              <a:latin typeface="Segoe UI Light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521656" y="4525485"/>
            <a:ext cx="4114800" cy="10972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1F1E11"/>
                </a:solidFill>
              </a:rPr>
              <a:t>PageRank</a:t>
            </a:r>
          </a:p>
          <a:p>
            <a:r>
              <a:rPr lang="en-US" sz="2000" dirty="0" smtClean="0">
                <a:solidFill>
                  <a:srgbClr val="1F1E11"/>
                </a:solidFill>
              </a:rPr>
              <a:t>Large sparse matrices </a:t>
            </a:r>
            <a:br>
              <a:rPr lang="en-US" sz="2000" dirty="0" smtClean="0">
                <a:solidFill>
                  <a:srgbClr val="1F1E11"/>
                </a:solidFill>
              </a:rPr>
            </a:br>
            <a:r>
              <a:rPr lang="en-US" sz="2000" dirty="0" smtClean="0">
                <a:solidFill>
                  <a:srgbClr val="1F1E11"/>
                </a:solidFill>
              </a:rPr>
              <a:t>(billions x billions)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559586" y="5717735"/>
            <a:ext cx="2465853" cy="42773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latin typeface="Segoe UI Light" pitchFamily="34" charset="0"/>
              </a:rPr>
              <a:t>Processor</a:t>
            </a:r>
            <a:endParaRPr lang="en-US" sz="2000" dirty="0">
              <a:latin typeface="Segoe UI Light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24339" y="4700703"/>
            <a:ext cx="4114800" cy="10972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1F1E11"/>
                </a:solidFill>
              </a:rPr>
              <a:t>Horton</a:t>
            </a:r>
          </a:p>
          <a:p>
            <a:r>
              <a:rPr lang="en-US" sz="2000" dirty="0" smtClean="0">
                <a:solidFill>
                  <a:srgbClr val="1F1E11"/>
                </a:solidFill>
              </a:rPr>
              <a:t>Distributed graph database</a:t>
            </a:r>
            <a:endParaRPr lang="en-US" sz="2000" dirty="0">
              <a:solidFill>
                <a:srgbClr val="1F1E1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43193" y="5896735"/>
            <a:ext cx="2465853" cy="42773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latin typeface="Segoe UI Light" pitchFamily="34" charset="0"/>
              </a:rPr>
              <a:t>Graph partition</a:t>
            </a:r>
            <a:endParaRPr lang="en-US" sz="2000" dirty="0">
              <a:latin typeface="Segoe UI Light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86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Evaluation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Total Chirper Throughput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10836275" y="5734050"/>
            <a:ext cx="812800" cy="520700"/>
          </a:xfrm>
        </p:spPr>
        <p:txBody>
          <a:bodyPr/>
          <a:lstStyle/>
          <a:p>
            <a:fld id="{719750CC-00D2-426A-B436-3B7E8D8E9CC0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4735972" y="5345426"/>
            <a:ext cx="4484976" cy="1260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824" tIns="60912" rIns="121824" bIns="60912" numCol="1" anchor="t" anchorCtr="0" compatLnSpc="1">
            <a:prstTxWarp prst="textNoShape">
              <a:avLst/>
            </a:prstTxWarp>
            <a:normAutofit/>
          </a:bodyPr>
          <a:lstStyle>
            <a:lvl1pPr marL="274320" indent="-274320" algn="l" defTabSz="1217613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Font typeface="Arial" charset="0"/>
              <a:buChar char="•"/>
              <a:defRPr sz="2800" kern="1200">
                <a:solidFill>
                  <a:srgbClr val="17375E"/>
                </a:solidFill>
                <a:latin typeface="+mn-lt"/>
                <a:ea typeface="+mn-ea"/>
                <a:cs typeface="Segoe UI" pitchFamily="34" charset="0"/>
              </a:defRPr>
            </a:lvl1pPr>
            <a:lvl2pPr marL="548640" indent="-274320" algn="l" defTabSz="1217613" rtl="0" eaLnBrk="0" fontAlgn="base" hangingPunct="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 sz="2400" kern="1200">
                <a:solidFill>
                  <a:srgbClr val="17375E"/>
                </a:solidFill>
                <a:latin typeface="+mn-lt"/>
                <a:ea typeface="+mn-ea"/>
                <a:cs typeface="Segoe UI" pitchFamily="34" charset="0"/>
              </a:defRPr>
            </a:lvl2pPr>
            <a:lvl3pPr marL="822960" indent="-274320" algn="l" defTabSz="1217613" rtl="0" eaLnBrk="0" fontAlgn="base" hangingPunct="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 sz="2000" kern="1200">
                <a:solidFill>
                  <a:srgbClr val="17375E"/>
                </a:solidFill>
                <a:latin typeface="+mn-lt"/>
                <a:ea typeface="+mn-ea"/>
                <a:cs typeface="Segoe UI" pitchFamily="34" charset="0"/>
              </a:defRPr>
            </a:lvl3pPr>
            <a:lvl4pPr marL="1097280" indent="-274320" algn="l" defTabSz="1217613" rtl="0" eaLnBrk="0" fontAlgn="base" hangingPunct="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 sz="2000" kern="1200">
                <a:solidFill>
                  <a:srgbClr val="17375E"/>
                </a:solidFill>
                <a:latin typeface="+mn-lt"/>
                <a:ea typeface="+mn-ea"/>
                <a:cs typeface="Segoe UI" pitchFamily="34" charset="0"/>
              </a:defRPr>
            </a:lvl4pPr>
            <a:lvl5pPr marL="2740025" indent="-303213" algn="l" defTabSz="12176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 kern="1200">
                <a:solidFill>
                  <a:schemeClr val="bg1"/>
                </a:solidFill>
                <a:latin typeface="+mn-lt"/>
                <a:ea typeface="+mn-ea"/>
                <a:cs typeface="Segoe UI" pitchFamily="34" charset="0"/>
              </a:defRPr>
            </a:lvl5pPr>
            <a:lvl6pPr marL="3350255" indent="-304579" algn="l" defTabSz="12182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59394" indent="-304579" algn="l" defTabSz="12182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68531" indent="-304579" algn="l" defTabSz="12182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77670" indent="-304579" algn="l" defTabSz="12182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400" dirty="0" smtClean="0"/>
              <a:t>200 lines of code</a:t>
            </a:r>
          </a:p>
          <a:p>
            <a:pPr>
              <a:buFont typeface="Wingdings" pitchFamily="2" charset="2"/>
              <a:buChar char="§"/>
            </a:pPr>
            <a:r>
              <a:rPr lang="en-US" sz="2400" smtClean="0"/>
              <a:t>Near linear </a:t>
            </a:r>
            <a:r>
              <a:rPr lang="en-US" sz="2400" dirty="0" smtClean="0"/>
              <a:t>scalability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6469039" y="931026"/>
            <a:ext cx="5232327" cy="615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824" tIns="60912" rIns="121824" bIns="60912" numCol="1" anchor="t" anchorCtr="0" compatLnSpc="1">
            <a:prstTxWarp prst="textNoShape">
              <a:avLst/>
            </a:prstTxWarp>
            <a:noAutofit/>
          </a:bodyPr>
          <a:lstStyle>
            <a:lvl1pPr marL="274320" indent="-274320" algn="l" defTabSz="1217613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Font typeface="Arial" charset="0"/>
              <a:buChar char="•"/>
              <a:defRPr sz="2800" kern="1200">
                <a:solidFill>
                  <a:srgbClr val="17375E"/>
                </a:solidFill>
                <a:latin typeface="+mn-lt"/>
                <a:ea typeface="+mn-ea"/>
                <a:cs typeface="Segoe UI" pitchFamily="34" charset="0"/>
              </a:defRPr>
            </a:lvl1pPr>
            <a:lvl2pPr marL="548640" indent="-274320" algn="l" defTabSz="1217613" rtl="0" eaLnBrk="0" fontAlgn="base" hangingPunct="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 sz="2400" kern="1200">
                <a:solidFill>
                  <a:srgbClr val="17375E"/>
                </a:solidFill>
                <a:latin typeface="+mn-lt"/>
                <a:ea typeface="+mn-ea"/>
                <a:cs typeface="Segoe UI" pitchFamily="34" charset="0"/>
              </a:defRPr>
            </a:lvl2pPr>
            <a:lvl3pPr marL="822960" indent="-274320" algn="l" defTabSz="1217613" rtl="0" eaLnBrk="0" fontAlgn="base" hangingPunct="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 sz="2000" kern="1200">
                <a:solidFill>
                  <a:srgbClr val="17375E"/>
                </a:solidFill>
                <a:latin typeface="+mn-lt"/>
                <a:ea typeface="+mn-ea"/>
                <a:cs typeface="Segoe UI" pitchFamily="34" charset="0"/>
              </a:defRPr>
            </a:lvl3pPr>
            <a:lvl4pPr marL="1097280" indent="-274320" algn="l" defTabSz="1217613" rtl="0" eaLnBrk="0" fontAlgn="base" hangingPunct="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 sz="2000" kern="1200">
                <a:solidFill>
                  <a:srgbClr val="17375E"/>
                </a:solidFill>
                <a:latin typeface="+mn-lt"/>
                <a:ea typeface="+mn-ea"/>
                <a:cs typeface="Segoe UI" pitchFamily="34" charset="0"/>
              </a:defRPr>
            </a:lvl4pPr>
            <a:lvl5pPr marL="2740025" indent="-303213" algn="l" defTabSz="12176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 kern="1200">
                <a:solidFill>
                  <a:schemeClr val="bg1"/>
                </a:solidFill>
                <a:latin typeface="+mn-lt"/>
                <a:ea typeface="+mn-ea"/>
                <a:cs typeface="Segoe UI" pitchFamily="34" charset="0"/>
              </a:defRPr>
            </a:lvl5pPr>
            <a:lvl6pPr marL="3350255" indent="-304579" algn="l" defTabSz="12182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59394" indent="-304579" algn="l" defTabSz="12182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68531" indent="-304579" algn="l" defTabSz="12182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77670" indent="-304579" algn="l" defTabSz="12182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US" sz="2400" b="1" dirty="0" smtClean="0"/>
              <a:t>Heavy Subscriber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80" y="1398464"/>
            <a:ext cx="5072138" cy="38041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039" y="1364351"/>
            <a:ext cx="5139201" cy="385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094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Related Work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441" y="1542585"/>
            <a:ext cx="5180171" cy="4873752"/>
          </a:xfrm>
        </p:spPr>
        <p:txBody>
          <a:bodyPr>
            <a:normAutofit/>
          </a:bodyPr>
          <a:lstStyle/>
          <a:p>
            <a:r>
              <a:rPr lang="en-US" sz="2800" dirty="0"/>
              <a:t>Actor models</a:t>
            </a:r>
          </a:p>
          <a:p>
            <a:pPr lvl="1"/>
            <a:r>
              <a:rPr lang="en-US" sz="2400" dirty="0"/>
              <a:t>Erlang</a:t>
            </a:r>
          </a:p>
          <a:p>
            <a:pPr lvl="1"/>
            <a:r>
              <a:rPr lang="en-US" sz="2400" dirty="0"/>
              <a:t>E</a:t>
            </a:r>
          </a:p>
          <a:p>
            <a:pPr lvl="1"/>
            <a:r>
              <a:rPr lang="en-US" sz="2400" dirty="0"/>
              <a:t>Thorn</a:t>
            </a:r>
          </a:p>
          <a:p>
            <a:r>
              <a:rPr lang="en-US" sz="2800" dirty="0"/>
              <a:t>Distributed objects</a:t>
            </a:r>
          </a:p>
          <a:p>
            <a:pPr lvl="1"/>
            <a:r>
              <a:rPr lang="en-US" sz="2400" dirty="0"/>
              <a:t>Emerald</a:t>
            </a:r>
          </a:p>
          <a:p>
            <a:pPr lvl="1"/>
            <a:r>
              <a:rPr lang="en-US" sz="2400" dirty="0"/>
              <a:t>EJB</a:t>
            </a:r>
          </a:p>
          <a:p>
            <a:pPr lvl="1"/>
            <a:r>
              <a:rPr lang="en-US" sz="2400" dirty="0"/>
              <a:t>CORBA</a:t>
            </a:r>
          </a:p>
          <a:p>
            <a:endParaRPr 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>
          <a:xfrm>
            <a:off x="10836275" y="5734050"/>
            <a:ext cx="812800" cy="520700"/>
          </a:xfrm>
        </p:spPr>
        <p:txBody>
          <a:bodyPr/>
          <a:lstStyle/>
          <a:p>
            <a:fld id="{719750CC-00D2-426A-B436-3B7E8D8E9CC0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5980826" y="1542585"/>
            <a:ext cx="4685586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Transactions</a:t>
            </a:r>
          </a:p>
          <a:p>
            <a:r>
              <a:rPr lang="en-US" sz="2800" dirty="0"/>
              <a:t>Futures/Promises </a:t>
            </a:r>
          </a:p>
          <a:p>
            <a:pPr lvl="1"/>
            <a:r>
              <a:rPr lang="en-US" sz="2400" dirty="0"/>
              <a:t>[</a:t>
            </a:r>
            <a:r>
              <a:rPr lang="en-US" sz="2400" dirty="0" err="1"/>
              <a:t>Liskov</a:t>
            </a:r>
            <a:r>
              <a:rPr lang="en-US" sz="2400" dirty="0"/>
              <a:t> et al]</a:t>
            </a:r>
          </a:p>
          <a:p>
            <a:r>
              <a:rPr lang="en-US" sz="2800" dirty="0"/>
              <a:t>Conflict resolution</a:t>
            </a:r>
          </a:p>
          <a:p>
            <a:pPr lvl="1"/>
            <a:r>
              <a:rPr lang="en-US" sz="2400" dirty="0"/>
              <a:t>CRDTs [Marc Shapiro]</a:t>
            </a:r>
          </a:p>
          <a:p>
            <a:pPr lvl="1"/>
            <a:r>
              <a:rPr lang="en-US" sz="2400" dirty="0"/>
              <a:t>Concurrent revisions [Burckhardt &amp; </a:t>
            </a:r>
            <a:r>
              <a:rPr lang="en-US" sz="2400" dirty="0" err="1"/>
              <a:t>Leijen</a:t>
            </a:r>
            <a:r>
              <a:rPr lang="en-US" sz="24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35879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Orleans = programming </a:t>
            </a:r>
            <a:r>
              <a:rPr lang="en-US" dirty="0"/>
              <a:t>m</a:t>
            </a:r>
            <a:r>
              <a:rPr lang="en-US" dirty="0" smtClean="0"/>
              <a:t>odel + distributed </a:t>
            </a:r>
            <a:r>
              <a:rPr lang="en-US" dirty="0"/>
              <a:t>r</a:t>
            </a:r>
            <a:r>
              <a:rPr lang="en-US" dirty="0" smtClean="0"/>
              <a:t>untime</a:t>
            </a:r>
          </a:p>
          <a:p>
            <a:r>
              <a:rPr lang="en-US" dirty="0" smtClean="0"/>
              <a:t>Simplified programming </a:t>
            </a:r>
            <a:r>
              <a:rPr lang="en-US" dirty="0"/>
              <a:t>m</a:t>
            </a:r>
            <a:r>
              <a:rPr lang="en-US" dirty="0" smtClean="0"/>
              <a:t>odel</a:t>
            </a:r>
          </a:p>
          <a:p>
            <a:r>
              <a:rPr lang="en-US" dirty="0" smtClean="0"/>
              <a:t>Transparent scalability</a:t>
            </a:r>
          </a:p>
          <a:p>
            <a:r>
              <a:rPr lang="en-US" dirty="0" smtClean="0"/>
              <a:t>Adaptive performance </a:t>
            </a:r>
            <a:r>
              <a:rPr lang="en-US" dirty="0"/>
              <a:t>t</a:t>
            </a:r>
            <a:r>
              <a:rPr lang="en-US" dirty="0" smtClean="0"/>
              <a:t>uning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>
          <a:xfrm>
            <a:off x="10836275" y="5734050"/>
            <a:ext cx="812800" cy="520700"/>
          </a:xfrm>
        </p:spPr>
        <p:txBody>
          <a:bodyPr/>
          <a:lstStyle/>
          <a:p>
            <a:fld id="{719750CC-00D2-426A-B436-3B7E8D8E9CC0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509541" y="3951720"/>
            <a:ext cx="11426364" cy="1836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824" tIns="60912" rIns="121824" bIns="60912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274320" indent="-274320" algn="l" defTabSz="1217613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Font typeface="Arial" charset="0"/>
              <a:buChar char="•"/>
              <a:defRPr sz="2800" kern="1200">
                <a:solidFill>
                  <a:srgbClr val="17375E"/>
                </a:solidFill>
                <a:latin typeface="+mn-lt"/>
                <a:ea typeface="+mn-ea"/>
                <a:cs typeface="Segoe UI" pitchFamily="34" charset="0"/>
              </a:defRPr>
            </a:lvl1pPr>
            <a:lvl2pPr marL="548640" indent="-274320" algn="l" defTabSz="1217613" rtl="0" eaLnBrk="0" fontAlgn="base" hangingPunct="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 sz="2400" kern="1200">
                <a:solidFill>
                  <a:srgbClr val="17375E"/>
                </a:solidFill>
                <a:latin typeface="+mn-lt"/>
                <a:ea typeface="+mn-ea"/>
                <a:cs typeface="Segoe UI" pitchFamily="34" charset="0"/>
              </a:defRPr>
            </a:lvl2pPr>
            <a:lvl3pPr marL="822960" indent="-274320" algn="l" defTabSz="1217613" rtl="0" eaLnBrk="0" fontAlgn="base" hangingPunct="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 sz="2000" kern="1200">
                <a:solidFill>
                  <a:srgbClr val="17375E"/>
                </a:solidFill>
                <a:latin typeface="+mn-lt"/>
                <a:ea typeface="+mn-ea"/>
                <a:cs typeface="Segoe UI" pitchFamily="34" charset="0"/>
              </a:defRPr>
            </a:lvl3pPr>
            <a:lvl4pPr marL="1097280" indent="-274320" algn="l" defTabSz="1217613" rtl="0" eaLnBrk="0" fontAlgn="base" hangingPunct="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 sz="2000" kern="1200">
                <a:solidFill>
                  <a:srgbClr val="17375E"/>
                </a:solidFill>
                <a:latin typeface="+mn-lt"/>
                <a:ea typeface="+mn-ea"/>
                <a:cs typeface="Segoe UI" pitchFamily="34" charset="0"/>
              </a:defRPr>
            </a:lvl4pPr>
            <a:lvl5pPr marL="2740025" indent="-303213" algn="l" defTabSz="12176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 kern="1200">
                <a:solidFill>
                  <a:schemeClr val="bg1"/>
                </a:solidFill>
                <a:latin typeface="+mn-lt"/>
                <a:ea typeface="+mn-ea"/>
                <a:cs typeface="Segoe UI" pitchFamily="34" charset="0"/>
              </a:defRPr>
            </a:lvl5pPr>
            <a:lvl6pPr marL="3350255" indent="-304579" algn="l" defTabSz="12182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59394" indent="-304579" algn="l" defTabSz="12182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68531" indent="-304579" algn="l" defTabSz="12182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77670" indent="-304579" algn="l" defTabSz="12182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endParaRPr lang="en-US" sz="15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en-US" sz="4800" b="1" dirty="0" smtClean="0">
                <a:solidFill>
                  <a:schemeClr val="bg2">
                    <a:lumMod val="50000"/>
                  </a:schemeClr>
                </a:solidFill>
              </a:rPr>
              <a:t>Make cloud programming</a:t>
            </a:r>
          </a:p>
          <a:p>
            <a:pPr marL="0" indent="0" algn="ctr">
              <a:buFont typeface="Arial" charset="0"/>
              <a:buNone/>
            </a:pPr>
            <a:r>
              <a:rPr lang="en-US" sz="10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8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48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4800" b="1" dirty="0" smtClean="0">
                <a:solidFill>
                  <a:schemeClr val="bg2">
                    <a:lumMod val="50000"/>
                  </a:schemeClr>
                </a:solidFill>
              </a:rPr>
              <a:t>accessible to everyone!</a:t>
            </a:r>
          </a:p>
        </p:txBody>
      </p:sp>
    </p:spTree>
    <p:extLst>
      <p:ext uri="{BB962C8B-B14F-4D97-AF65-F5344CB8AC3E}">
        <p14:creationId xmlns:p14="http://schemas.microsoft.com/office/powerpoint/2010/main" val="420845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Programming Must Become Simpler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96538466"/>
              </p:ext>
            </p:extLst>
          </p:nvPr>
        </p:nvGraphicFramePr>
        <p:xfrm>
          <a:off x="609600" y="1600200"/>
          <a:ext cx="9953625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9750CC-00D2-426A-B436-3B7E8D8E9CC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84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Orleans</a:t>
            </a:r>
            <a:br>
              <a:rPr lang="en-US" dirty="0" smtClean="0"/>
            </a:br>
            <a:r>
              <a:rPr lang="en-US" dirty="0" smtClean="0"/>
              <a:t>  = Programming Model + Distributed Runtime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Simplified programming </a:t>
            </a:r>
            <a:r>
              <a:rPr lang="en-US" dirty="0"/>
              <a:t>m</a:t>
            </a:r>
            <a:r>
              <a:rPr lang="en-US" dirty="0" smtClean="0"/>
              <a:t>odel</a:t>
            </a:r>
          </a:p>
          <a:p>
            <a:r>
              <a:rPr lang="en-US" dirty="0" smtClean="0"/>
              <a:t>Transparent scalability</a:t>
            </a:r>
          </a:p>
          <a:p>
            <a:r>
              <a:rPr lang="en-US" dirty="0" smtClean="0"/>
              <a:t>Adaptive performance </a:t>
            </a:r>
            <a:r>
              <a:rPr lang="en-US" dirty="0"/>
              <a:t>m</a:t>
            </a:r>
            <a:r>
              <a:rPr lang="en-US" dirty="0" smtClean="0"/>
              <a:t>anagement</a:t>
            </a:r>
          </a:p>
          <a:p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608012" y="1600200"/>
            <a:ext cx="4572002" cy="4833257"/>
            <a:chOff x="629351" y="1123212"/>
            <a:chExt cx="4572002" cy="4833257"/>
          </a:xfrm>
        </p:grpSpPr>
        <p:sp>
          <p:nvSpPr>
            <p:cNvPr id="20" name="Rectangle 19"/>
            <p:cNvSpPr>
              <a:spLocks noChangeAspect="1"/>
            </p:cNvSpPr>
            <p:nvPr/>
          </p:nvSpPr>
          <p:spPr>
            <a:xfrm>
              <a:off x="629351" y="2491472"/>
              <a:ext cx="4572000" cy="209603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dirty="0" smtClean="0">
                  <a:solidFill>
                    <a:srgbClr val="1F1E11"/>
                  </a:solidFill>
                  <a:latin typeface="+mj-lt"/>
                </a:rPr>
                <a:t>Orleans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29353" y="1123212"/>
              <a:ext cx="45720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1F1E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rgbClr val="1F1E11"/>
                  </a:solidFill>
                </a:rPr>
                <a:t>Applications</a:t>
              </a:r>
              <a:endParaRPr lang="en-US" sz="2800" dirty="0">
                <a:solidFill>
                  <a:srgbClr val="1F1E1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29353" y="4813469"/>
              <a:ext cx="4572000" cy="1143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17375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rgbClr val="1F1E11"/>
                  </a:solidFill>
                </a:rPr>
                <a:t>.NET + Azure</a:t>
              </a:r>
              <a:endParaRPr lang="en-US" sz="2800" dirty="0">
                <a:solidFill>
                  <a:srgbClr val="1F1E1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394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014401"/>
              </p:ext>
            </p:extLst>
          </p:nvPr>
        </p:nvGraphicFramePr>
        <p:xfrm>
          <a:off x="1750908" y="5408070"/>
          <a:ext cx="1257461" cy="801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3237"/>
                <a:gridCol w="724224"/>
              </a:tblGrid>
              <a:tr h="400568">
                <a:tc>
                  <a:txBody>
                    <a:bodyPr/>
                    <a:lstStyle/>
                    <a:p>
                      <a:endParaRPr lang="en-US" sz="1400" dirty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00568">
                <a:tc>
                  <a:txBody>
                    <a:bodyPr/>
                    <a:lstStyle/>
                    <a:p>
                      <a:endParaRPr lang="en-US" sz="1400" dirty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58049"/>
              </p:ext>
            </p:extLst>
          </p:nvPr>
        </p:nvGraphicFramePr>
        <p:xfrm>
          <a:off x="515219" y="5401366"/>
          <a:ext cx="1225482" cy="80784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225482"/>
              </a:tblGrid>
              <a:tr h="403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03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287198"/>
              </p:ext>
            </p:extLst>
          </p:nvPr>
        </p:nvGraphicFramePr>
        <p:xfrm>
          <a:off x="7434262" y="4963475"/>
          <a:ext cx="2024774" cy="15897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8017"/>
                <a:gridCol w="1256757"/>
              </a:tblGrid>
              <a:tr h="39743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w Cen MT Condensed" pitchFamily="34" charset="0"/>
                        </a:rPr>
                        <a:t>Name</a:t>
                      </a:r>
                      <a:endParaRPr lang="en-US" sz="1400" dirty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w Cen MT Condensed" pitchFamily="34" charset="0"/>
                        </a:rPr>
                        <a:t>“Sony</a:t>
                      </a:r>
                      <a:r>
                        <a:rPr lang="en-US" sz="1400" baseline="0" dirty="0" smtClean="0">
                          <a:latin typeface="Tw Cen MT Condensed" pitchFamily="34" charset="0"/>
                        </a:rPr>
                        <a:t> TC412”</a:t>
                      </a:r>
                      <a:endParaRPr lang="en-US" sz="1400" dirty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9743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w Cen MT Condensed" pitchFamily="34" charset="0"/>
                        </a:rPr>
                        <a:t>SKU</a:t>
                      </a:r>
                      <a:endParaRPr lang="en-US" sz="1400" dirty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w Cen MT Condensed" pitchFamily="34" charset="0"/>
                        </a:rPr>
                        <a:t>X0322D12</a:t>
                      </a:r>
                      <a:endParaRPr lang="en-US" sz="1400" dirty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9743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w Cen MT Condensed" pitchFamily="34" charset="0"/>
                        </a:rPr>
                        <a:t>Quantity</a:t>
                      </a:r>
                      <a:endParaRPr lang="en-US" sz="1400" dirty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w Cen MT Condensed" pitchFamily="34" charset="0"/>
                        </a:rPr>
                        <a:t>315</a:t>
                      </a:r>
                      <a:endParaRPr lang="en-US" sz="1400" dirty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9743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w Cen MT Condensed" pitchFamily="34" charset="0"/>
                        </a:rPr>
                        <a:t>Price</a:t>
                      </a:r>
                      <a:endParaRPr lang="en-US" sz="1400" dirty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w Cen MT Condensed" pitchFamily="34" charset="0"/>
                        </a:rPr>
                        <a:t>$500</a:t>
                      </a:r>
                      <a:endParaRPr lang="en-US" sz="1400" dirty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900468"/>
              </p:ext>
            </p:extLst>
          </p:nvPr>
        </p:nvGraphicFramePr>
        <p:xfrm>
          <a:off x="5180012" y="4971396"/>
          <a:ext cx="2231066" cy="1581804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231066"/>
              </a:tblGrid>
              <a:tr h="527268">
                <a:tc>
                  <a:txBody>
                    <a:bodyPr/>
                    <a:lstStyle/>
                    <a:p>
                      <a:pPr marL="0" algn="l" defTabSz="1218277" rtl="0" eaLnBrk="1" latinLnBrk="0" hangingPunct="1"/>
                      <a:r>
                        <a:rPr lang="en-US" sz="1600" kern="1200" dirty="0" err="1" smtClean="0"/>
                        <a:t>NumAvailable</a:t>
                      </a:r>
                      <a:r>
                        <a:rPr lang="en-US" sz="1600" kern="1200" dirty="0" smtClean="0"/>
                        <a:t>()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latin typeface="Segoe Condensed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27268">
                <a:tc>
                  <a:txBody>
                    <a:bodyPr/>
                    <a:lstStyle/>
                    <a:p>
                      <a:pPr marL="0" algn="l" defTabSz="1218277" rtl="0" eaLnBrk="1" latinLnBrk="0" hangingPunct="1"/>
                      <a:r>
                        <a:rPr lang="en-US" sz="1600" kern="1200" dirty="0" smtClean="0"/>
                        <a:t>Buy(…)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Segoe Condensed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27268">
                <a:tc>
                  <a:txBody>
                    <a:bodyPr/>
                    <a:lstStyle/>
                    <a:p>
                      <a:pPr marL="0" algn="l" defTabSz="1218277" rtl="0" eaLnBrk="1" latinLnBrk="0" hangingPunct="1"/>
                      <a:r>
                        <a:rPr lang="en-US" sz="1600" kern="1200" dirty="0" err="1" smtClean="0"/>
                        <a:t>AddReview</a:t>
                      </a:r>
                      <a:r>
                        <a:rPr lang="en-US" sz="1600" kern="1200" dirty="0" smtClean="0"/>
                        <a:t>(…)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Segoe Condensed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868726"/>
              </p:ext>
            </p:extLst>
          </p:nvPr>
        </p:nvGraphicFramePr>
        <p:xfrm>
          <a:off x="9125466" y="2231545"/>
          <a:ext cx="2018485" cy="1656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5632"/>
                <a:gridCol w="1252853"/>
              </a:tblGrid>
              <a:tr h="41407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w Cen MT Condensed" pitchFamily="34" charset="0"/>
                        </a:rPr>
                        <a:t>Name</a:t>
                      </a:r>
                      <a:endParaRPr lang="en-US" sz="1400" dirty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w Cen MT Condensed" pitchFamily="34" charset="0"/>
                        </a:rPr>
                        <a:t>“Canon</a:t>
                      </a:r>
                      <a:r>
                        <a:rPr lang="en-US" sz="1400" baseline="0" dirty="0" smtClean="0">
                          <a:latin typeface="Tw Cen MT Condensed" pitchFamily="34" charset="0"/>
                        </a:rPr>
                        <a:t> EOS T3i”</a:t>
                      </a:r>
                      <a:endParaRPr lang="en-US" sz="1400" dirty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1407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w Cen MT Condensed" pitchFamily="34" charset="0"/>
                        </a:rPr>
                        <a:t>SKU</a:t>
                      </a:r>
                      <a:endParaRPr lang="en-US" sz="1400" dirty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w Cen MT Condensed" pitchFamily="34" charset="0"/>
                        </a:rPr>
                        <a:t>B004J3V90Y</a:t>
                      </a:r>
                      <a:endParaRPr lang="en-US" sz="1400" dirty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1407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w Cen MT Condensed" pitchFamily="34" charset="0"/>
                        </a:rPr>
                        <a:t>Quantity</a:t>
                      </a:r>
                      <a:endParaRPr lang="en-US" sz="1400" dirty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w Cen MT Condensed" pitchFamily="34" charset="0"/>
                        </a:rPr>
                        <a:t>12345</a:t>
                      </a:r>
                      <a:endParaRPr lang="en-US" sz="1400" dirty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1407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w Cen MT Condensed" pitchFamily="34" charset="0"/>
                        </a:rPr>
                        <a:t>Price</a:t>
                      </a:r>
                      <a:endParaRPr lang="en-US" sz="1400" dirty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w Cen MT Condensed" pitchFamily="34" charset="0"/>
                        </a:rPr>
                        <a:t>$800</a:t>
                      </a:r>
                      <a:endParaRPr lang="en-US" sz="1400" dirty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255923"/>
              </p:ext>
            </p:extLst>
          </p:nvPr>
        </p:nvGraphicFramePr>
        <p:xfrm>
          <a:off x="6864927" y="2231543"/>
          <a:ext cx="2231066" cy="1683501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231066"/>
              </a:tblGrid>
              <a:tr h="561167">
                <a:tc>
                  <a:txBody>
                    <a:bodyPr/>
                    <a:lstStyle/>
                    <a:p>
                      <a:pPr marL="0" algn="l" defTabSz="1218277" rtl="0" eaLnBrk="1" latinLnBrk="0" hangingPunct="1"/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NumAvailable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61167">
                <a:tc>
                  <a:txBody>
                    <a:bodyPr/>
                    <a:lstStyle/>
                    <a:p>
                      <a:pPr marL="0" algn="l" defTabSz="1218277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Buy(…)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61167">
                <a:tc>
                  <a:txBody>
                    <a:bodyPr/>
                    <a:lstStyle/>
                    <a:p>
                      <a:pPr marL="0" algn="l" defTabSz="1218277" rtl="0" eaLnBrk="1" latinLnBrk="0" hangingPunct="1"/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AddReview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(…)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934773"/>
              </p:ext>
            </p:extLst>
          </p:nvPr>
        </p:nvGraphicFramePr>
        <p:xfrm>
          <a:off x="2823682" y="2449307"/>
          <a:ext cx="1992100" cy="15130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4768"/>
                <a:gridCol w="1147332"/>
              </a:tblGrid>
              <a:tr h="50436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w Cen MT Condensed" pitchFamily="34" charset="0"/>
                        </a:rPr>
                        <a:t>Total</a:t>
                      </a:r>
                      <a:r>
                        <a:rPr lang="en-US" sz="1400" baseline="0" dirty="0" smtClean="0">
                          <a:latin typeface="Tw Cen MT Condensed" pitchFamily="34" charset="0"/>
                        </a:rPr>
                        <a:t> Price</a:t>
                      </a:r>
                      <a:endParaRPr lang="en-US" sz="1400" dirty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w Cen MT Condensed" pitchFamily="34" charset="0"/>
                        </a:rPr>
                        <a:t>$1300</a:t>
                      </a:r>
                      <a:endParaRPr lang="en-US" sz="1400" dirty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0436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w Cen MT Condensed" pitchFamily="34" charset="0"/>
                        </a:rPr>
                        <a:t>Products</a:t>
                      </a:r>
                      <a:endParaRPr lang="en-US" sz="1400" dirty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0436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w Cen MT Condensed" pitchFamily="34" charset="0"/>
                        </a:rPr>
                        <a:t>Customer</a:t>
                      </a:r>
                      <a:endParaRPr lang="en-US" sz="1400" dirty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968057"/>
              </p:ext>
            </p:extLst>
          </p:nvPr>
        </p:nvGraphicFramePr>
        <p:xfrm>
          <a:off x="555162" y="2445143"/>
          <a:ext cx="2252672" cy="1517256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252672"/>
              </a:tblGrid>
              <a:tr h="7586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Buy(…)</a:t>
                      </a:r>
                      <a:endParaRPr lang="en-US" sz="1600" b="0" dirty="0" smtClean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58628">
                <a:tc>
                  <a:txBody>
                    <a:bodyPr/>
                    <a:lstStyle/>
                    <a:p>
                      <a:pPr marL="0" algn="l" defTabSz="1218277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Checkout(…)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7" name="Rectangle 36"/>
          <p:cNvSpPr/>
          <p:nvPr/>
        </p:nvSpPr>
        <p:spPr>
          <a:xfrm>
            <a:off x="555162" y="1778216"/>
            <a:ext cx="4279024" cy="2184184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w Cen M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Grains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864927" y="1713228"/>
            <a:ext cx="4279024" cy="2184184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w Cen MT" pitchFamily="34" charset="0"/>
            </a:endParaRPr>
          </a:p>
        </p:txBody>
      </p:sp>
      <p:sp>
        <p:nvSpPr>
          <p:cNvPr id="30" name="Chevron 29"/>
          <p:cNvSpPr/>
          <p:nvPr/>
        </p:nvSpPr>
        <p:spPr>
          <a:xfrm>
            <a:off x="4993892" y="2658314"/>
            <a:ext cx="1551948" cy="457200"/>
          </a:xfrm>
          <a:prstGeom prst="chevron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Buy(…)</a:t>
            </a:r>
            <a:endParaRPr lang="en-US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15218" y="5020512"/>
            <a:ext cx="2514924" cy="1188695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w Cen MT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762398" y="3115514"/>
            <a:ext cx="299462" cy="193338"/>
          </a:xfrm>
          <a:prstGeom prst="rect">
            <a:avLst/>
          </a:prstGeom>
          <a:noFill/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w Cen MT Condensed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3786" y="1328628"/>
            <a:ext cx="2677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Shopping Cart Grain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7008812" y="1219200"/>
            <a:ext cx="1879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>
                <a:latin typeface="+mj-lt"/>
              </a:defRPr>
            </a:lvl1pPr>
          </a:lstStyle>
          <a:p>
            <a:r>
              <a:rPr lang="en-US" dirty="0"/>
              <a:t>Product </a:t>
            </a:r>
            <a:r>
              <a:rPr lang="en-US" dirty="0" smtClean="0"/>
              <a:t>Grain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180012" y="3988049"/>
            <a:ext cx="1879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>
                <a:latin typeface="+mj-lt"/>
              </a:defRPr>
            </a:lvl1pPr>
          </a:lstStyle>
          <a:p>
            <a:r>
              <a:rPr lang="en-US" dirty="0"/>
              <a:t>Product </a:t>
            </a:r>
            <a:r>
              <a:rPr lang="en-US" dirty="0" smtClean="0"/>
              <a:t>Grain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066710" y="1778355"/>
            <a:ext cx="755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>
                <a:latin typeface="+mj-lt"/>
              </a:defRPr>
            </a:lvl1pPr>
          </a:lstStyle>
          <a:p>
            <a:r>
              <a:rPr lang="en-US" dirty="0"/>
              <a:t>State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876178" y="1801020"/>
            <a:ext cx="11993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>
                <a:latin typeface="+mj-lt"/>
              </a:defRPr>
            </a:lvl1pPr>
          </a:lstStyle>
          <a:p>
            <a:r>
              <a:rPr lang="en-US" dirty="0"/>
              <a:t>Behavior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180012" y="4369015"/>
            <a:ext cx="4279024" cy="2184184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w Cen MT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420332" y="4478622"/>
            <a:ext cx="755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>
                <a:latin typeface="+mj-lt"/>
              </a:defRPr>
            </a:lvl1pPr>
          </a:lstStyle>
          <a:p>
            <a:r>
              <a:rPr lang="en-US" dirty="0"/>
              <a:t>State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196945" y="4478622"/>
            <a:ext cx="11993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>
                <a:latin typeface="+mj-lt"/>
              </a:defRPr>
            </a:lvl1pPr>
          </a:lstStyle>
          <a:p>
            <a:r>
              <a:rPr lang="en-US" dirty="0"/>
              <a:t>Behavior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803443" y="1902405"/>
            <a:ext cx="755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>
                <a:latin typeface="+mj-lt"/>
              </a:defRPr>
            </a:lvl1pPr>
          </a:lstStyle>
          <a:p>
            <a:r>
              <a:rPr lang="en-US" dirty="0"/>
              <a:t>State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78046" y="1902405"/>
            <a:ext cx="11993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>
                <a:latin typeface="+mj-lt"/>
              </a:defRPr>
            </a:lvl1pPr>
          </a:lstStyle>
          <a:p>
            <a:r>
              <a:rPr lang="en-US" dirty="0"/>
              <a:t>Behavior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761493" y="3585798"/>
            <a:ext cx="299462" cy="193338"/>
          </a:xfrm>
          <a:prstGeom prst="rect">
            <a:avLst/>
          </a:prstGeom>
          <a:noFill/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w Cen MT Condensed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216929" y="3115514"/>
            <a:ext cx="299462" cy="193338"/>
          </a:xfrm>
          <a:prstGeom prst="rect">
            <a:avLst/>
          </a:prstGeom>
          <a:noFill/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w Cen MT Condensed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15218" y="4620402"/>
            <a:ext cx="19928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>
                <a:latin typeface="+mj-lt"/>
              </a:defRPr>
            </a:lvl1pPr>
          </a:lstStyle>
          <a:p>
            <a:r>
              <a:rPr lang="en-US" dirty="0"/>
              <a:t>Customer Grain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15219" y="5093592"/>
            <a:ext cx="1235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>
                <a:latin typeface="+mj-lt"/>
              </a:defRPr>
            </a:lvl1pPr>
          </a:lstStyle>
          <a:p>
            <a:r>
              <a:rPr lang="en-US" sz="1800" dirty="0"/>
              <a:t>Behavior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775289" y="5093591"/>
            <a:ext cx="1177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>
                <a:latin typeface="+mj-lt"/>
              </a:defRPr>
            </a:lvl1pPr>
          </a:lstStyle>
          <a:p>
            <a:r>
              <a:rPr lang="en-US" sz="1800" dirty="0"/>
              <a:t>State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95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0" grpId="0" animBg="1"/>
      <p:bldP spid="43" grpId="0" animBg="1"/>
      <p:bldP spid="45" grpId="0" animBg="1"/>
      <p:bldP spid="48" grpId="0"/>
      <p:bldP spid="49" grpId="0"/>
      <p:bldP spid="3" grpId="0"/>
      <p:bldP spid="31" grpId="0"/>
      <p:bldP spid="32" grpId="0" animBg="1"/>
      <p:bldP spid="35" grpId="0"/>
      <p:bldP spid="36" grpId="0"/>
      <p:bldP spid="42" grpId="0" animBg="1"/>
      <p:bldP spid="50" grpId="0" animBg="1"/>
      <p:bldP spid="52" grpId="0"/>
      <p:bldP spid="56" grpId="0"/>
      <p:bldP spid="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hevron 21"/>
          <p:cNvSpPr/>
          <p:nvPr/>
        </p:nvSpPr>
        <p:spPr>
          <a:xfrm>
            <a:off x="3209999" y="1476099"/>
            <a:ext cx="1551948" cy="457200"/>
          </a:xfrm>
          <a:prstGeom prst="chevron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Segoe UI Light" pitchFamily="34" charset="0"/>
              </a:rPr>
              <a:t>Buy(…)</a:t>
            </a:r>
            <a:endParaRPr lang="en-US" dirty="0">
              <a:solidFill>
                <a:schemeClr val="tx1"/>
              </a:solidFill>
              <a:latin typeface="Segoe UI Light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782609" y="3070891"/>
            <a:ext cx="2766625" cy="8525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1F1E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1F1E11"/>
                </a:solidFill>
              </a:rPr>
              <a:t>Schedule </a:t>
            </a:r>
            <a:r>
              <a:rPr lang="en-US" dirty="0">
                <a:solidFill>
                  <a:srgbClr val="1F1E11"/>
                </a:solidFill>
              </a:rPr>
              <a:t>c</a:t>
            </a:r>
            <a:r>
              <a:rPr lang="en-US" dirty="0" smtClean="0">
                <a:solidFill>
                  <a:srgbClr val="1F1E11"/>
                </a:solidFill>
              </a:rPr>
              <a:t>losure</a:t>
            </a:r>
            <a:endParaRPr lang="en-US" dirty="0">
              <a:solidFill>
                <a:srgbClr val="1F1E1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Asynchronous Communication and Promises</a:t>
            </a:r>
            <a:endParaRPr lang="en-US" dirty="0"/>
          </a:p>
        </p:txBody>
      </p:sp>
      <p:sp>
        <p:nvSpPr>
          <p:cNvPr id="17" name="Chord 16"/>
          <p:cNvSpPr/>
          <p:nvPr/>
        </p:nvSpPr>
        <p:spPr>
          <a:xfrm>
            <a:off x="3390778" y="3113137"/>
            <a:ext cx="765586" cy="763474"/>
          </a:xfrm>
          <a:prstGeom prst="chord">
            <a:avLst>
              <a:gd name="adj1" fmla="val 5338964"/>
              <a:gd name="adj2" fmla="val 16383184"/>
            </a:avLst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stCxn id="20" idx="3"/>
          </p:cNvCxnSpPr>
          <p:nvPr/>
        </p:nvCxnSpPr>
        <p:spPr>
          <a:xfrm>
            <a:off x="3942332" y="2191514"/>
            <a:ext cx="90015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642870" y="2094845"/>
            <a:ext cx="299462" cy="193338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w Cen MT Condensed" pitchFamily="34" charset="0"/>
            </a:endParaRPr>
          </a:p>
        </p:txBody>
      </p:sp>
      <p:cxnSp>
        <p:nvCxnSpPr>
          <p:cNvPr id="30" name="Straight Arrow Connector 29"/>
          <p:cNvCxnSpPr>
            <a:stCxn id="17" idx="2"/>
          </p:cNvCxnSpPr>
          <p:nvPr/>
        </p:nvCxnSpPr>
        <p:spPr>
          <a:xfrm flipV="1">
            <a:off x="3787126" y="3494874"/>
            <a:ext cx="1996975" cy="240"/>
          </a:xfrm>
          <a:prstGeom prst="straightConnector1">
            <a:avLst/>
          </a:prstGeom>
          <a:ln w="38100">
            <a:prstDash val="sysDash"/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944409" y="3493691"/>
            <a:ext cx="1841768" cy="3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60444" y="3414946"/>
            <a:ext cx="1272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Promise</a:t>
            </a:r>
          </a:p>
        </p:txBody>
      </p:sp>
      <p:sp>
        <p:nvSpPr>
          <p:cNvPr id="39" name="Chevron 38"/>
          <p:cNvSpPr/>
          <p:nvPr/>
        </p:nvSpPr>
        <p:spPr>
          <a:xfrm>
            <a:off x="4476375" y="2438200"/>
            <a:ext cx="1610313" cy="457200"/>
          </a:xfrm>
          <a:custGeom>
            <a:avLst/>
            <a:gdLst>
              <a:gd name="connsiteX0" fmla="*/ 0 w 1551948"/>
              <a:gd name="connsiteY0" fmla="*/ 0 h 457200"/>
              <a:gd name="connsiteX1" fmla="*/ 1323348 w 1551948"/>
              <a:gd name="connsiteY1" fmla="*/ 0 h 457200"/>
              <a:gd name="connsiteX2" fmla="*/ 1551948 w 1551948"/>
              <a:gd name="connsiteY2" fmla="*/ 228600 h 457200"/>
              <a:gd name="connsiteX3" fmla="*/ 1323348 w 1551948"/>
              <a:gd name="connsiteY3" fmla="*/ 457200 h 457200"/>
              <a:gd name="connsiteX4" fmla="*/ 0 w 1551948"/>
              <a:gd name="connsiteY4" fmla="*/ 457200 h 457200"/>
              <a:gd name="connsiteX5" fmla="*/ 228600 w 1551948"/>
              <a:gd name="connsiteY5" fmla="*/ 228600 h 457200"/>
              <a:gd name="connsiteX6" fmla="*/ 0 w 1551948"/>
              <a:gd name="connsiteY6" fmla="*/ 0 h 457200"/>
              <a:gd name="connsiteX0" fmla="*/ 355059 w 1907007"/>
              <a:gd name="connsiteY0" fmla="*/ 0 h 457200"/>
              <a:gd name="connsiteX1" fmla="*/ 1678407 w 1907007"/>
              <a:gd name="connsiteY1" fmla="*/ 0 h 457200"/>
              <a:gd name="connsiteX2" fmla="*/ 1907007 w 1907007"/>
              <a:gd name="connsiteY2" fmla="*/ 228600 h 457200"/>
              <a:gd name="connsiteX3" fmla="*/ 1678407 w 1907007"/>
              <a:gd name="connsiteY3" fmla="*/ 457200 h 457200"/>
              <a:gd name="connsiteX4" fmla="*/ 355059 w 1907007"/>
              <a:gd name="connsiteY4" fmla="*/ 457200 h 457200"/>
              <a:gd name="connsiteX5" fmla="*/ 0 w 1907007"/>
              <a:gd name="connsiteY5" fmla="*/ 179962 h 457200"/>
              <a:gd name="connsiteX6" fmla="*/ 355059 w 1907007"/>
              <a:gd name="connsiteY6" fmla="*/ 0 h 457200"/>
              <a:gd name="connsiteX0" fmla="*/ 355059 w 1678407"/>
              <a:gd name="connsiteY0" fmla="*/ 0 h 457200"/>
              <a:gd name="connsiteX1" fmla="*/ 1678407 w 1678407"/>
              <a:gd name="connsiteY1" fmla="*/ 0 h 457200"/>
              <a:gd name="connsiteX2" fmla="*/ 1430352 w 1678407"/>
              <a:gd name="connsiteY2" fmla="*/ 209145 h 457200"/>
              <a:gd name="connsiteX3" fmla="*/ 1678407 w 1678407"/>
              <a:gd name="connsiteY3" fmla="*/ 457200 h 457200"/>
              <a:gd name="connsiteX4" fmla="*/ 355059 w 1678407"/>
              <a:gd name="connsiteY4" fmla="*/ 457200 h 457200"/>
              <a:gd name="connsiteX5" fmla="*/ 0 w 1678407"/>
              <a:gd name="connsiteY5" fmla="*/ 179962 h 457200"/>
              <a:gd name="connsiteX6" fmla="*/ 355059 w 1678407"/>
              <a:gd name="connsiteY6" fmla="*/ 0 h 457200"/>
              <a:gd name="connsiteX0" fmla="*/ 286965 w 1610313"/>
              <a:gd name="connsiteY0" fmla="*/ 0 h 457200"/>
              <a:gd name="connsiteX1" fmla="*/ 1610313 w 1610313"/>
              <a:gd name="connsiteY1" fmla="*/ 0 h 457200"/>
              <a:gd name="connsiteX2" fmla="*/ 1362258 w 1610313"/>
              <a:gd name="connsiteY2" fmla="*/ 209145 h 457200"/>
              <a:gd name="connsiteX3" fmla="*/ 1610313 w 1610313"/>
              <a:gd name="connsiteY3" fmla="*/ 457200 h 457200"/>
              <a:gd name="connsiteX4" fmla="*/ 286965 w 1610313"/>
              <a:gd name="connsiteY4" fmla="*/ 457200 h 457200"/>
              <a:gd name="connsiteX5" fmla="*/ 0 w 1610313"/>
              <a:gd name="connsiteY5" fmla="*/ 209145 h 457200"/>
              <a:gd name="connsiteX6" fmla="*/ 286965 w 1610313"/>
              <a:gd name="connsiteY6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0313" h="457200">
                <a:moveTo>
                  <a:pt x="286965" y="0"/>
                </a:moveTo>
                <a:lnTo>
                  <a:pt x="1610313" y="0"/>
                </a:lnTo>
                <a:lnTo>
                  <a:pt x="1362258" y="209145"/>
                </a:lnTo>
                <a:lnTo>
                  <a:pt x="1610313" y="457200"/>
                </a:lnTo>
                <a:lnTo>
                  <a:pt x="286965" y="457200"/>
                </a:lnTo>
                <a:lnTo>
                  <a:pt x="0" y="209145"/>
                </a:lnTo>
                <a:lnTo>
                  <a:pt x="286965" y="0"/>
                </a:lnTo>
                <a:close/>
              </a:path>
            </a:pathLst>
          </a:cu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Segoe UI Light" pitchFamily="34" charset="0"/>
              </a:rPr>
              <a:t>Reply</a:t>
            </a:r>
            <a:endParaRPr lang="en-US" dirty="0">
              <a:solidFill>
                <a:schemeClr val="tx1"/>
              </a:solidFill>
              <a:latin typeface="Segoe UI Light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782608" y="3070891"/>
            <a:ext cx="2766626" cy="8525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1F1E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1F1E11"/>
                </a:solidFill>
              </a:rPr>
              <a:t>Closure can execute</a:t>
            </a:r>
            <a:endParaRPr lang="en-US" dirty="0">
              <a:solidFill>
                <a:srgbClr val="1F1E1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3786923" y="2383971"/>
            <a:ext cx="5679" cy="729166"/>
          </a:xfrm>
          <a:prstGeom prst="straightConnector1">
            <a:avLst/>
          </a:prstGeom>
          <a:ln w="38100">
            <a:prstDash val="sysDash"/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4" name="Chord 23"/>
          <p:cNvSpPr/>
          <p:nvPr/>
        </p:nvSpPr>
        <p:spPr>
          <a:xfrm rot="10800000">
            <a:off x="3411091" y="3113473"/>
            <a:ext cx="745273" cy="763138"/>
          </a:xfrm>
          <a:prstGeom prst="chord">
            <a:avLst>
              <a:gd name="adj1" fmla="val 5338964"/>
              <a:gd name="adj2" fmla="val 16383184"/>
            </a:avLst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176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7163E-6 -6.65742E-7 L 0.47059 0.0009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29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1" grpId="0" animBg="1"/>
      <p:bldP spid="17" grpId="0" animBg="1"/>
      <p:bldP spid="38" grpId="0"/>
      <p:bldP spid="39" grpId="0" animBg="1"/>
      <p:bldP spid="41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Simplified Error Handling</a:t>
            </a:r>
            <a:endParaRPr lang="en-US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075135"/>
              </p:ext>
            </p:extLst>
          </p:nvPr>
        </p:nvGraphicFramePr>
        <p:xfrm>
          <a:off x="1843702" y="2714800"/>
          <a:ext cx="1257461" cy="801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3237"/>
                <a:gridCol w="724224"/>
              </a:tblGrid>
              <a:tr h="400568">
                <a:tc>
                  <a:txBody>
                    <a:bodyPr/>
                    <a:lstStyle/>
                    <a:p>
                      <a:endParaRPr lang="en-US" sz="1400" dirty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00568">
                <a:tc>
                  <a:txBody>
                    <a:bodyPr/>
                    <a:lstStyle/>
                    <a:p>
                      <a:endParaRPr lang="en-US" sz="1400" dirty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918183"/>
              </p:ext>
            </p:extLst>
          </p:nvPr>
        </p:nvGraphicFramePr>
        <p:xfrm>
          <a:off x="608013" y="2708096"/>
          <a:ext cx="1225482" cy="80784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225482"/>
              </a:tblGrid>
              <a:tr h="403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03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6" name="Rectangle 35"/>
          <p:cNvSpPr/>
          <p:nvPr/>
        </p:nvSpPr>
        <p:spPr>
          <a:xfrm>
            <a:off x="608012" y="2327242"/>
            <a:ext cx="2514924" cy="1188695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w Cen MT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8013" y="2400322"/>
            <a:ext cx="1235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>
                <a:latin typeface="+mj-lt"/>
              </a:defRPr>
            </a:lvl1pPr>
          </a:lstStyle>
          <a:p>
            <a:r>
              <a:rPr lang="en-US" sz="1800" dirty="0"/>
              <a:t>Behavior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868083" y="2400321"/>
            <a:ext cx="1177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>
                <a:latin typeface="+mj-lt"/>
              </a:defRPr>
            </a:lvl1pPr>
          </a:lstStyle>
          <a:p>
            <a:r>
              <a:rPr lang="en-US" sz="1800" dirty="0"/>
              <a:t>State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391215" y="2921589"/>
            <a:ext cx="1090682" cy="0"/>
          </a:xfrm>
          <a:prstGeom prst="straightConnector1">
            <a:avLst/>
          </a:prstGeom>
          <a:ln w="38100">
            <a:prstDash val="sysDash"/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426951"/>
              </p:ext>
            </p:extLst>
          </p:nvPr>
        </p:nvGraphicFramePr>
        <p:xfrm>
          <a:off x="5906622" y="2714801"/>
          <a:ext cx="1257461" cy="801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3237"/>
                <a:gridCol w="724224"/>
              </a:tblGrid>
              <a:tr h="400568">
                <a:tc>
                  <a:txBody>
                    <a:bodyPr/>
                    <a:lstStyle/>
                    <a:p>
                      <a:endParaRPr lang="en-US" sz="1400" dirty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00568">
                <a:tc>
                  <a:txBody>
                    <a:bodyPr/>
                    <a:lstStyle/>
                    <a:p>
                      <a:endParaRPr lang="en-US" sz="1400" dirty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120316"/>
              </p:ext>
            </p:extLst>
          </p:nvPr>
        </p:nvGraphicFramePr>
        <p:xfrm>
          <a:off x="4670933" y="2708097"/>
          <a:ext cx="1225482" cy="80784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225482"/>
              </a:tblGrid>
              <a:tr h="403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03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6" name="Rectangle 45"/>
          <p:cNvSpPr/>
          <p:nvPr/>
        </p:nvSpPr>
        <p:spPr>
          <a:xfrm>
            <a:off x="4670932" y="2327243"/>
            <a:ext cx="2514924" cy="1188695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w Cen MT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670933" y="2400323"/>
            <a:ext cx="1235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>
                <a:latin typeface="+mj-lt"/>
              </a:defRPr>
            </a:lvl1pPr>
          </a:lstStyle>
          <a:p>
            <a:r>
              <a:rPr lang="en-US" sz="1800" dirty="0"/>
              <a:t>Behavior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931003" y="2400322"/>
            <a:ext cx="1177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>
                <a:latin typeface="+mj-lt"/>
              </a:defRPr>
            </a:lvl1pPr>
          </a:lstStyle>
          <a:p>
            <a:r>
              <a:rPr lang="en-US" sz="1800" dirty="0"/>
              <a:t>State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246520" y="1725493"/>
            <a:ext cx="1194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Grain 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309440" y="1725493"/>
            <a:ext cx="1194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Grain B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458367" y="2883562"/>
            <a:ext cx="1090682" cy="0"/>
          </a:xfrm>
          <a:prstGeom prst="straightConnector1">
            <a:avLst/>
          </a:prstGeom>
          <a:ln w="38100">
            <a:prstDash val="sysDash"/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908771"/>
              </p:ext>
            </p:extLst>
          </p:nvPr>
        </p:nvGraphicFramePr>
        <p:xfrm>
          <a:off x="9930630" y="2676774"/>
          <a:ext cx="1257461" cy="801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3237"/>
                <a:gridCol w="724224"/>
              </a:tblGrid>
              <a:tr h="400568">
                <a:tc>
                  <a:txBody>
                    <a:bodyPr/>
                    <a:lstStyle/>
                    <a:p>
                      <a:endParaRPr lang="en-US" sz="1400" dirty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00568">
                <a:tc>
                  <a:txBody>
                    <a:bodyPr/>
                    <a:lstStyle/>
                    <a:p>
                      <a:endParaRPr lang="en-US" sz="1400" dirty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168431"/>
              </p:ext>
            </p:extLst>
          </p:nvPr>
        </p:nvGraphicFramePr>
        <p:xfrm>
          <a:off x="8694941" y="2670070"/>
          <a:ext cx="1225482" cy="80784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225482"/>
              </a:tblGrid>
              <a:tr h="403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03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4" name="Rectangle 53"/>
          <p:cNvSpPr/>
          <p:nvPr/>
        </p:nvSpPr>
        <p:spPr>
          <a:xfrm>
            <a:off x="8685212" y="2289216"/>
            <a:ext cx="2514924" cy="1188695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w Cen MT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694941" y="2362296"/>
            <a:ext cx="1235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>
                <a:latin typeface="+mj-lt"/>
              </a:defRPr>
            </a:lvl1pPr>
          </a:lstStyle>
          <a:p>
            <a:r>
              <a:rPr lang="en-US" sz="1800" dirty="0"/>
              <a:t>Behavior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9955011" y="2362295"/>
            <a:ext cx="1177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>
                <a:latin typeface="+mj-lt"/>
              </a:defRPr>
            </a:lvl1pPr>
          </a:lstStyle>
          <a:p>
            <a:r>
              <a:rPr lang="en-US" sz="1800" dirty="0"/>
              <a:t>State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9249973" y="1725493"/>
            <a:ext cx="1186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Grain C</a:t>
            </a:r>
          </a:p>
        </p:txBody>
      </p:sp>
      <p:sp>
        <p:nvSpPr>
          <p:cNvPr id="58" name="Chevron 57"/>
          <p:cNvSpPr/>
          <p:nvPr/>
        </p:nvSpPr>
        <p:spPr>
          <a:xfrm>
            <a:off x="7572577" y="2470687"/>
            <a:ext cx="775974" cy="228600"/>
          </a:xfrm>
          <a:prstGeom prst="chevron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9" name="Chevron 58"/>
          <p:cNvSpPr/>
          <p:nvPr/>
        </p:nvSpPr>
        <p:spPr>
          <a:xfrm>
            <a:off x="3548569" y="2506330"/>
            <a:ext cx="775974" cy="228600"/>
          </a:xfrm>
          <a:prstGeom prst="chevron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3527837" y="3035734"/>
            <a:ext cx="3457204" cy="2434821"/>
            <a:chOff x="3984428" y="2404242"/>
            <a:chExt cx="2806638" cy="2434821"/>
          </a:xfrm>
        </p:grpSpPr>
        <p:sp>
          <p:nvSpPr>
            <p:cNvPr id="60" name="Chord 59"/>
            <p:cNvSpPr/>
            <p:nvPr/>
          </p:nvSpPr>
          <p:spPr>
            <a:xfrm>
              <a:off x="3984428" y="2802673"/>
              <a:ext cx="753999" cy="689584"/>
            </a:xfrm>
            <a:prstGeom prst="chord">
              <a:avLst>
                <a:gd name="adj1" fmla="val 5338964"/>
                <a:gd name="adj2" fmla="val 16383184"/>
              </a:avLst>
            </a:prstGeom>
            <a:solidFill>
              <a:schemeClr val="accent5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Arrow Connector 60"/>
            <p:cNvCxnSpPr>
              <a:endCxn id="60" idx="1"/>
            </p:cNvCxnSpPr>
            <p:nvPr/>
          </p:nvCxnSpPr>
          <p:spPr>
            <a:xfrm>
              <a:off x="4379796" y="2404242"/>
              <a:ext cx="0" cy="398840"/>
            </a:xfrm>
            <a:prstGeom prst="straightConnector1">
              <a:avLst/>
            </a:prstGeom>
            <a:ln w="38100">
              <a:prstDash val="sysDash"/>
              <a:tailEnd type="arrow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4345491" y="3147465"/>
              <a:ext cx="782032" cy="344792"/>
            </a:xfrm>
            <a:prstGeom prst="straightConnector1">
              <a:avLst/>
            </a:prstGeom>
            <a:ln w="38100">
              <a:prstDash val="sysDash"/>
              <a:tailEnd type="arrow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73" name="Rectangle 72"/>
            <p:cNvSpPr/>
            <p:nvPr/>
          </p:nvSpPr>
          <p:spPr>
            <a:xfrm>
              <a:off x="5127523" y="3199175"/>
              <a:ext cx="1663543" cy="71104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1F1E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1F1E11"/>
                  </a:solidFill>
                </a:rPr>
                <a:t>Success closure</a:t>
              </a:r>
              <a:endParaRPr lang="en-US" dirty="0">
                <a:solidFill>
                  <a:srgbClr val="1F1E11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127522" y="4128015"/>
              <a:ext cx="1663542" cy="71104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1F1E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1F1E11"/>
                  </a:solidFill>
                </a:rPr>
                <a:t>Error closure</a:t>
              </a:r>
              <a:endParaRPr lang="en-US" dirty="0">
                <a:solidFill>
                  <a:srgbClr val="1F1E11"/>
                </a:solidFill>
              </a:endParaRPr>
            </a:p>
          </p:txBody>
        </p:sp>
        <p:cxnSp>
          <p:nvCxnSpPr>
            <p:cNvPr id="76" name="Straight Arrow Connector 75"/>
            <p:cNvCxnSpPr>
              <a:endCxn id="74" idx="1"/>
            </p:cNvCxnSpPr>
            <p:nvPr/>
          </p:nvCxnSpPr>
          <p:spPr>
            <a:xfrm>
              <a:off x="4409833" y="3382303"/>
              <a:ext cx="717689" cy="1101236"/>
            </a:xfrm>
            <a:prstGeom prst="straightConnector1">
              <a:avLst/>
            </a:prstGeom>
            <a:ln w="38100">
              <a:prstDash val="sysDash"/>
              <a:tailEnd type="arrow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37" name="Chevron 36"/>
          <p:cNvSpPr/>
          <p:nvPr/>
        </p:nvSpPr>
        <p:spPr>
          <a:xfrm rot="10800000">
            <a:off x="7426686" y="2461944"/>
            <a:ext cx="1122363" cy="228600"/>
          </a:xfrm>
          <a:prstGeom prst="chevron">
            <a:avLst/>
          </a:prstGeom>
          <a:solidFill>
            <a:srgbClr val="FF0000"/>
          </a:solidFill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8" name="Chevron 37"/>
          <p:cNvSpPr/>
          <p:nvPr/>
        </p:nvSpPr>
        <p:spPr>
          <a:xfrm rot="10800000">
            <a:off x="7442526" y="2470687"/>
            <a:ext cx="1122363" cy="228600"/>
          </a:xfrm>
          <a:prstGeom prst="chevron">
            <a:avLst/>
          </a:prstGeom>
          <a:solidFill>
            <a:srgbClr val="FF0000"/>
          </a:solidFill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0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713E-6 -3.23774E-6 L -0.33289 0.00393 " pathEditMode="relative" rAng="0" ptsTypes="AA">
                                      <p:cBhvr>
                                        <p:cTn id="16" dur="6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45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hevron 38"/>
          <p:cNvSpPr/>
          <p:nvPr/>
        </p:nvSpPr>
        <p:spPr>
          <a:xfrm>
            <a:off x="5678923" y="3475959"/>
            <a:ext cx="776158" cy="311727"/>
          </a:xfrm>
          <a:custGeom>
            <a:avLst/>
            <a:gdLst>
              <a:gd name="connsiteX0" fmla="*/ 0 w 1551948"/>
              <a:gd name="connsiteY0" fmla="*/ 0 h 457200"/>
              <a:gd name="connsiteX1" fmla="*/ 1323348 w 1551948"/>
              <a:gd name="connsiteY1" fmla="*/ 0 h 457200"/>
              <a:gd name="connsiteX2" fmla="*/ 1551948 w 1551948"/>
              <a:gd name="connsiteY2" fmla="*/ 228600 h 457200"/>
              <a:gd name="connsiteX3" fmla="*/ 1323348 w 1551948"/>
              <a:gd name="connsiteY3" fmla="*/ 457200 h 457200"/>
              <a:gd name="connsiteX4" fmla="*/ 0 w 1551948"/>
              <a:gd name="connsiteY4" fmla="*/ 457200 h 457200"/>
              <a:gd name="connsiteX5" fmla="*/ 228600 w 1551948"/>
              <a:gd name="connsiteY5" fmla="*/ 228600 h 457200"/>
              <a:gd name="connsiteX6" fmla="*/ 0 w 1551948"/>
              <a:gd name="connsiteY6" fmla="*/ 0 h 457200"/>
              <a:gd name="connsiteX0" fmla="*/ 355059 w 1907007"/>
              <a:gd name="connsiteY0" fmla="*/ 0 h 457200"/>
              <a:gd name="connsiteX1" fmla="*/ 1678407 w 1907007"/>
              <a:gd name="connsiteY1" fmla="*/ 0 h 457200"/>
              <a:gd name="connsiteX2" fmla="*/ 1907007 w 1907007"/>
              <a:gd name="connsiteY2" fmla="*/ 228600 h 457200"/>
              <a:gd name="connsiteX3" fmla="*/ 1678407 w 1907007"/>
              <a:gd name="connsiteY3" fmla="*/ 457200 h 457200"/>
              <a:gd name="connsiteX4" fmla="*/ 355059 w 1907007"/>
              <a:gd name="connsiteY4" fmla="*/ 457200 h 457200"/>
              <a:gd name="connsiteX5" fmla="*/ 0 w 1907007"/>
              <a:gd name="connsiteY5" fmla="*/ 179962 h 457200"/>
              <a:gd name="connsiteX6" fmla="*/ 355059 w 1907007"/>
              <a:gd name="connsiteY6" fmla="*/ 0 h 457200"/>
              <a:gd name="connsiteX0" fmla="*/ 355059 w 1678407"/>
              <a:gd name="connsiteY0" fmla="*/ 0 h 457200"/>
              <a:gd name="connsiteX1" fmla="*/ 1678407 w 1678407"/>
              <a:gd name="connsiteY1" fmla="*/ 0 h 457200"/>
              <a:gd name="connsiteX2" fmla="*/ 1430352 w 1678407"/>
              <a:gd name="connsiteY2" fmla="*/ 209145 h 457200"/>
              <a:gd name="connsiteX3" fmla="*/ 1678407 w 1678407"/>
              <a:gd name="connsiteY3" fmla="*/ 457200 h 457200"/>
              <a:gd name="connsiteX4" fmla="*/ 355059 w 1678407"/>
              <a:gd name="connsiteY4" fmla="*/ 457200 h 457200"/>
              <a:gd name="connsiteX5" fmla="*/ 0 w 1678407"/>
              <a:gd name="connsiteY5" fmla="*/ 179962 h 457200"/>
              <a:gd name="connsiteX6" fmla="*/ 355059 w 1678407"/>
              <a:gd name="connsiteY6" fmla="*/ 0 h 457200"/>
              <a:gd name="connsiteX0" fmla="*/ 286965 w 1610313"/>
              <a:gd name="connsiteY0" fmla="*/ 0 h 457200"/>
              <a:gd name="connsiteX1" fmla="*/ 1610313 w 1610313"/>
              <a:gd name="connsiteY1" fmla="*/ 0 h 457200"/>
              <a:gd name="connsiteX2" fmla="*/ 1362258 w 1610313"/>
              <a:gd name="connsiteY2" fmla="*/ 209145 h 457200"/>
              <a:gd name="connsiteX3" fmla="*/ 1610313 w 1610313"/>
              <a:gd name="connsiteY3" fmla="*/ 457200 h 457200"/>
              <a:gd name="connsiteX4" fmla="*/ 286965 w 1610313"/>
              <a:gd name="connsiteY4" fmla="*/ 457200 h 457200"/>
              <a:gd name="connsiteX5" fmla="*/ 0 w 1610313"/>
              <a:gd name="connsiteY5" fmla="*/ 209145 h 457200"/>
              <a:gd name="connsiteX6" fmla="*/ 286965 w 1610313"/>
              <a:gd name="connsiteY6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0313" h="457200">
                <a:moveTo>
                  <a:pt x="286965" y="0"/>
                </a:moveTo>
                <a:lnTo>
                  <a:pt x="1610313" y="0"/>
                </a:lnTo>
                <a:lnTo>
                  <a:pt x="1362258" y="209145"/>
                </a:lnTo>
                <a:lnTo>
                  <a:pt x="1610313" y="457200"/>
                </a:lnTo>
                <a:lnTo>
                  <a:pt x="286965" y="457200"/>
                </a:lnTo>
                <a:lnTo>
                  <a:pt x="0" y="209145"/>
                </a:lnTo>
                <a:lnTo>
                  <a:pt x="286965" y="0"/>
                </a:lnTo>
                <a:close/>
              </a:path>
            </a:pathLst>
          </a:cu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Segoe UI Ligh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Single Threaded Execution Model</a:t>
            </a:r>
            <a:endParaRPr lang="en-US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627363"/>
              </p:ext>
            </p:extLst>
          </p:nvPr>
        </p:nvGraphicFramePr>
        <p:xfrm>
          <a:off x="6527029" y="3264348"/>
          <a:ext cx="1257461" cy="801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3237"/>
                <a:gridCol w="724224"/>
              </a:tblGrid>
              <a:tr h="400568">
                <a:tc>
                  <a:txBody>
                    <a:bodyPr/>
                    <a:lstStyle/>
                    <a:p>
                      <a:endParaRPr lang="en-US" sz="1400" dirty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00568">
                <a:tc>
                  <a:txBody>
                    <a:bodyPr/>
                    <a:lstStyle/>
                    <a:p>
                      <a:endParaRPr lang="en-US" sz="1400" dirty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5291340" y="2949870"/>
            <a:ext cx="1235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>
                <a:latin typeface="+mj-lt"/>
              </a:defRPr>
            </a:lvl1pPr>
          </a:lstStyle>
          <a:p>
            <a:r>
              <a:rPr lang="en-US" sz="1800" dirty="0"/>
              <a:t>Behavior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551410" y="2949869"/>
            <a:ext cx="1177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>
                <a:latin typeface="+mj-lt"/>
              </a:defRPr>
            </a:lvl1pPr>
          </a:lstStyle>
          <a:p>
            <a:r>
              <a:rPr lang="en-US" sz="1800" dirty="0"/>
              <a:t>State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929847" y="2415125"/>
            <a:ext cx="1194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Grain A</a:t>
            </a:r>
          </a:p>
        </p:txBody>
      </p:sp>
      <p:sp>
        <p:nvSpPr>
          <p:cNvPr id="38" name="Chevron 37"/>
          <p:cNvSpPr/>
          <p:nvPr/>
        </p:nvSpPr>
        <p:spPr>
          <a:xfrm>
            <a:off x="5541860" y="3490579"/>
            <a:ext cx="775974" cy="228600"/>
          </a:xfrm>
          <a:prstGeom prst="chevron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9" name="Chevron 38"/>
          <p:cNvSpPr/>
          <p:nvPr/>
        </p:nvSpPr>
        <p:spPr>
          <a:xfrm>
            <a:off x="5541860" y="3490579"/>
            <a:ext cx="775974" cy="228600"/>
          </a:xfrm>
          <a:prstGeom prst="chevron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720698"/>
              </p:ext>
            </p:extLst>
          </p:nvPr>
        </p:nvGraphicFramePr>
        <p:xfrm>
          <a:off x="5325928" y="3257645"/>
          <a:ext cx="1225482" cy="80784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225482"/>
              </a:tblGrid>
              <a:tr h="403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03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Chevron 16"/>
          <p:cNvSpPr/>
          <p:nvPr/>
        </p:nvSpPr>
        <p:spPr>
          <a:xfrm>
            <a:off x="3503128" y="3517677"/>
            <a:ext cx="775974" cy="228600"/>
          </a:xfrm>
          <a:prstGeom prst="chevron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521" y="3269801"/>
            <a:ext cx="1335024" cy="673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Direct Access Storage 2"/>
          <p:cNvSpPr/>
          <p:nvPr/>
        </p:nvSpPr>
        <p:spPr>
          <a:xfrm>
            <a:off x="2057403" y="3217663"/>
            <a:ext cx="2617052" cy="743498"/>
          </a:xfrm>
          <a:prstGeom prst="flowChartMagneticDrum">
            <a:avLst/>
          </a:prstGeom>
          <a:solidFill>
            <a:schemeClr val="bg1"/>
          </a:solidFill>
          <a:ln>
            <a:solidFill>
              <a:srgbClr val="1F1E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Chevron 38"/>
          <p:cNvSpPr/>
          <p:nvPr/>
        </p:nvSpPr>
        <p:spPr>
          <a:xfrm>
            <a:off x="5580170" y="3473529"/>
            <a:ext cx="874911" cy="282537"/>
          </a:xfrm>
          <a:custGeom>
            <a:avLst/>
            <a:gdLst>
              <a:gd name="connsiteX0" fmla="*/ 0 w 1551948"/>
              <a:gd name="connsiteY0" fmla="*/ 0 h 457200"/>
              <a:gd name="connsiteX1" fmla="*/ 1323348 w 1551948"/>
              <a:gd name="connsiteY1" fmla="*/ 0 h 457200"/>
              <a:gd name="connsiteX2" fmla="*/ 1551948 w 1551948"/>
              <a:gd name="connsiteY2" fmla="*/ 228600 h 457200"/>
              <a:gd name="connsiteX3" fmla="*/ 1323348 w 1551948"/>
              <a:gd name="connsiteY3" fmla="*/ 457200 h 457200"/>
              <a:gd name="connsiteX4" fmla="*/ 0 w 1551948"/>
              <a:gd name="connsiteY4" fmla="*/ 457200 h 457200"/>
              <a:gd name="connsiteX5" fmla="*/ 228600 w 1551948"/>
              <a:gd name="connsiteY5" fmla="*/ 228600 h 457200"/>
              <a:gd name="connsiteX6" fmla="*/ 0 w 1551948"/>
              <a:gd name="connsiteY6" fmla="*/ 0 h 457200"/>
              <a:gd name="connsiteX0" fmla="*/ 355059 w 1907007"/>
              <a:gd name="connsiteY0" fmla="*/ 0 h 457200"/>
              <a:gd name="connsiteX1" fmla="*/ 1678407 w 1907007"/>
              <a:gd name="connsiteY1" fmla="*/ 0 h 457200"/>
              <a:gd name="connsiteX2" fmla="*/ 1907007 w 1907007"/>
              <a:gd name="connsiteY2" fmla="*/ 228600 h 457200"/>
              <a:gd name="connsiteX3" fmla="*/ 1678407 w 1907007"/>
              <a:gd name="connsiteY3" fmla="*/ 457200 h 457200"/>
              <a:gd name="connsiteX4" fmla="*/ 355059 w 1907007"/>
              <a:gd name="connsiteY4" fmla="*/ 457200 h 457200"/>
              <a:gd name="connsiteX5" fmla="*/ 0 w 1907007"/>
              <a:gd name="connsiteY5" fmla="*/ 179962 h 457200"/>
              <a:gd name="connsiteX6" fmla="*/ 355059 w 1907007"/>
              <a:gd name="connsiteY6" fmla="*/ 0 h 457200"/>
              <a:gd name="connsiteX0" fmla="*/ 355059 w 1678407"/>
              <a:gd name="connsiteY0" fmla="*/ 0 h 457200"/>
              <a:gd name="connsiteX1" fmla="*/ 1678407 w 1678407"/>
              <a:gd name="connsiteY1" fmla="*/ 0 h 457200"/>
              <a:gd name="connsiteX2" fmla="*/ 1430352 w 1678407"/>
              <a:gd name="connsiteY2" fmla="*/ 209145 h 457200"/>
              <a:gd name="connsiteX3" fmla="*/ 1678407 w 1678407"/>
              <a:gd name="connsiteY3" fmla="*/ 457200 h 457200"/>
              <a:gd name="connsiteX4" fmla="*/ 355059 w 1678407"/>
              <a:gd name="connsiteY4" fmla="*/ 457200 h 457200"/>
              <a:gd name="connsiteX5" fmla="*/ 0 w 1678407"/>
              <a:gd name="connsiteY5" fmla="*/ 179962 h 457200"/>
              <a:gd name="connsiteX6" fmla="*/ 355059 w 1678407"/>
              <a:gd name="connsiteY6" fmla="*/ 0 h 457200"/>
              <a:gd name="connsiteX0" fmla="*/ 286965 w 1610313"/>
              <a:gd name="connsiteY0" fmla="*/ 0 h 457200"/>
              <a:gd name="connsiteX1" fmla="*/ 1610313 w 1610313"/>
              <a:gd name="connsiteY1" fmla="*/ 0 h 457200"/>
              <a:gd name="connsiteX2" fmla="*/ 1362258 w 1610313"/>
              <a:gd name="connsiteY2" fmla="*/ 209145 h 457200"/>
              <a:gd name="connsiteX3" fmla="*/ 1610313 w 1610313"/>
              <a:gd name="connsiteY3" fmla="*/ 457200 h 457200"/>
              <a:gd name="connsiteX4" fmla="*/ 286965 w 1610313"/>
              <a:gd name="connsiteY4" fmla="*/ 457200 h 457200"/>
              <a:gd name="connsiteX5" fmla="*/ 0 w 1610313"/>
              <a:gd name="connsiteY5" fmla="*/ 209145 h 457200"/>
              <a:gd name="connsiteX6" fmla="*/ 286965 w 1610313"/>
              <a:gd name="connsiteY6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0313" h="457200">
                <a:moveTo>
                  <a:pt x="286965" y="0"/>
                </a:moveTo>
                <a:lnTo>
                  <a:pt x="1610313" y="0"/>
                </a:lnTo>
                <a:lnTo>
                  <a:pt x="1362258" y="209145"/>
                </a:lnTo>
                <a:lnTo>
                  <a:pt x="1610313" y="457200"/>
                </a:lnTo>
                <a:lnTo>
                  <a:pt x="286965" y="457200"/>
                </a:lnTo>
                <a:lnTo>
                  <a:pt x="0" y="209145"/>
                </a:lnTo>
                <a:lnTo>
                  <a:pt x="286965" y="0"/>
                </a:lnTo>
                <a:close/>
              </a:path>
            </a:pathLst>
          </a:cu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Segoe UI Light" pitchFamily="34" charset="0"/>
            </a:endParaRPr>
          </a:p>
        </p:txBody>
      </p:sp>
      <p:sp>
        <p:nvSpPr>
          <p:cNvPr id="65" name="Chevron 38"/>
          <p:cNvSpPr/>
          <p:nvPr/>
        </p:nvSpPr>
        <p:spPr>
          <a:xfrm>
            <a:off x="5629546" y="3490579"/>
            <a:ext cx="776158" cy="311727"/>
          </a:xfrm>
          <a:custGeom>
            <a:avLst/>
            <a:gdLst>
              <a:gd name="connsiteX0" fmla="*/ 0 w 1551948"/>
              <a:gd name="connsiteY0" fmla="*/ 0 h 457200"/>
              <a:gd name="connsiteX1" fmla="*/ 1323348 w 1551948"/>
              <a:gd name="connsiteY1" fmla="*/ 0 h 457200"/>
              <a:gd name="connsiteX2" fmla="*/ 1551948 w 1551948"/>
              <a:gd name="connsiteY2" fmla="*/ 228600 h 457200"/>
              <a:gd name="connsiteX3" fmla="*/ 1323348 w 1551948"/>
              <a:gd name="connsiteY3" fmla="*/ 457200 h 457200"/>
              <a:gd name="connsiteX4" fmla="*/ 0 w 1551948"/>
              <a:gd name="connsiteY4" fmla="*/ 457200 h 457200"/>
              <a:gd name="connsiteX5" fmla="*/ 228600 w 1551948"/>
              <a:gd name="connsiteY5" fmla="*/ 228600 h 457200"/>
              <a:gd name="connsiteX6" fmla="*/ 0 w 1551948"/>
              <a:gd name="connsiteY6" fmla="*/ 0 h 457200"/>
              <a:gd name="connsiteX0" fmla="*/ 355059 w 1907007"/>
              <a:gd name="connsiteY0" fmla="*/ 0 h 457200"/>
              <a:gd name="connsiteX1" fmla="*/ 1678407 w 1907007"/>
              <a:gd name="connsiteY1" fmla="*/ 0 h 457200"/>
              <a:gd name="connsiteX2" fmla="*/ 1907007 w 1907007"/>
              <a:gd name="connsiteY2" fmla="*/ 228600 h 457200"/>
              <a:gd name="connsiteX3" fmla="*/ 1678407 w 1907007"/>
              <a:gd name="connsiteY3" fmla="*/ 457200 h 457200"/>
              <a:gd name="connsiteX4" fmla="*/ 355059 w 1907007"/>
              <a:gd name="connsiteY4" fmla="*/ 457200 h 457200"/>
              <a:gd name="connsiteX5" fmla="*/ 0 w 1907007"/>
              <a:gd name="connsiteY5" fmla="*/ 179962 h 457200"/>
              <a:gd name="connsiteX6" fmla="*/ 355059 w 1907007"/>
              <a:gd name="connsiteY6" fmla="*/ 0 h 457200"/>
              <a:gd name="connsiteX0" fmla="*/ 355059 w 1678407"/>
              <a:gd name="connsiteY0" fmla="*/ 0 h 457200"/>
              <a:gd name="connsiteX1" fmla="*/ 1678407 w 1678407"/>
              <a:gd name="connsiteY1" fmla="*/ 0 h 457200"/>
              <a:gd name="connsiteX2" fmla="*/ 1430352 w 1678407"/>
              <a:gd name="connsiteY2" fmla="*/ 209145 h 457200"/>
              <a:gd name="connsiteX3" fmla="*/ 1678407 w 1678407"/>
              <a:gd name="connsiteY3" fmla="*/ 457200 h 457200"/>
              <a:gd name="connsiteX4" fmla="*/ 355059 w 1678407"/>
              <a:gd name="connsiteY4" fmla="*/ 457200 h 457200"/>
              <a:gd name="connsiteX5" fmla="*/ 0 w 1678407"/>
              <a:gd name="connsiteY5" fmla="*/ 179962 h 457200"/>
              <a:gd name="connsiteX6" fmla="*/ 355059 w 1678407"/>
              <a:gd name="connsiteY6" fmla="*/ 0 h 457200"/>
              <a:gd name="connsiteX0" fmla="*/ 286965 w 1610313"/>
              <a:gd name="connsiteY0" fmla="*/ 0 h 457200"/>
              <a:gd name="connsiteX1" fmla="*/ 1610313 w 1610313"/>
              <a:gd name="connsiteY1" fmla="*/ 0 h 457200"/>
              <a:gd name="connsiteX2" fmla="*/ 1362258 w 1610313"/>
              <a:gd name="connsiteY2" fmla="*/ 209145 h 457200"/>
              <a:gd name="connsiteX3" fmla="*/ 1610313 w 1610313"/>
              <a:gd name="connsiteY3" fmla="*/ 457200 h 457200"/>
              <a:gd name="connsiteX4" fmla="*/ 286965 w 1610313"/>
              <a:gd name="connsiteY4" fmla="*/ 457200 h 457200"/>
              <a:gd name="connsiteX5" fmla="*/ 0 w 1610313"/>
              <a:gd name="connsiteY5" fmla="*/ 209145 h 457200"/>
              <a:gd name="connsiteX6" fmla="*/ 286965 w 1610313"/>
              <a:gd name="connsiteY6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0313" h="457200">
                <a:moveTo>
                  <a:pt x="286965" y="0"/>
                </a:moveTo>
                <a:lnTo>
                  <a:pt x="1610313" y="0"/>
                </a:lnTo>
                <a:lnTo>
                  <a:pt x="1362258" y="209145"/>
                </a:lnTo>
                <a:lnTo>
                  <a:pt x="1610313" y="457200"/>
                </a:lnTo>
                <a:lnTo>
                  <a:pt x="286965" y="457200"/>
                </a:lnTo>
                <a:lnTo>
                  <a:pt x="0" y="209145"/>
                </a:lnTo>
                <a:lnTo>
                  <a:pt x="286965" y="0"/>
                </a:lnTo>
                <a:close/>
              </a:path>
            </a:pathLst>
          </a:cu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Segoe UI Light" pitchFamily="34" charset="0"/>
            </a:endParaRPr>
          </a:p>
        </p:txBody>
      </p:sp>
      <p:sp>
        <p:nvSpPr>
          <p:cNvPr id="21" name="Chevron 20"/>
          <p:cNvSpPr/>
          <p:nvPr/>
        </p:nvSpPr>
        <p:spPr>
          <a:xfrm>
            <a:off x="2896453" y="3654733"/>
            <a:ext cx="606675" cy="214431"/>
          </a:xfrm>
          <a:prstGeom prst="chevron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3" name="Chevron 22"/>
          <p:cNvSpPr/>
          <p:nvPr/>
        </p:nvSpPr>
        <p:spPr>
          <a:xfrm>
            <a:off x="2930421" y="3348115"/>
            <a:ext cx="606675" cy="214431"/>
          </a:xfrm>
          <a:prstGeom prst="chevron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7" name="Chevron 26"/>
          <p:cNvSpPr/>
          <p:nvPr/>
        </p:nvSpPr>
        <p:spPr>
          <a:xfrm>
            <a:off x="3690087" y="3654732"/>
            <a:ext cx="606675" cy="214431"/>
          </a:xfrm>
          <a:prstGeom prst="chevron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750552"/>
              </p:ext>
            </p:extLst>
          </p:nvPr>
        </p:nvGraphicFramePr>
        <p:xfrm>
          <a:off x="5339178" y="3252913"/>
          <a:ext cx="1225482" cy="80784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225482"/>
              </a:tblGrid>
              <a:tr h="403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03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6" name="Rectangle 35"/>
          <p:cNvSpPr/>
          <p:nvPr/>
        </p:nvSpPr>
        <p:spPr>
          <a:xfrm>
            <a:off x="5291339" y="2876790"/>
            <a:ext cx="2514924" cy="1188695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w Cen M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9078397" y="3875191"/>
            <a:ext cx="1039092" cy="2279485"/>
          </a:xfrm>
          <a:prstGeom prst="rect">
            <a:avLst/>
          </a:prstGeom>
          <a:noFill/>
          <a:ln w="38100">
            <a:solidFill>
              <a:srgbClr val="1F1E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5400000">
            <a:off x="9601199" y="4807116"/>
            <a:ext cx="1039092" cy="41563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8100">
            <a:solidFill>
              <a:srgbClr val="1F1E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rot="5400000">
            <a:off x="10010322" y="4807116"/>
            <a:ext cx="1039092" cy="415636"/>
          </a:xfrm>
          <a:prstGeom prst="rect">
            <a:avLst/>
          </a:prstGeom>
          <a:solidFill>
            <a:schemeClr val="bg2">
              <a:lumMod val="50000"/>
            </a:schemeClr>
          </a:solidFill>
          <a:ln w="38100">
            <a:solidFill>
              <a:srgbClr val="1F1E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2078842" y="2729085"/>
            <a:ext cx="2366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Message Queue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438804" y="4025555"/>
            <a:ext cx="2479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Execution Queue</a:t>
            </a:r>
          </a:p>
        </p:txBody>
      </p:sp>
      <p:sp>
        <p:nvSpPr>
          <p:cNvPr id="22" name="Chevron 21"/>
          <p:cNvSpPr/>
          <p:nvPr/>
        </p:nvSpPr>
        <p:spPr>
          <a:xfrm>
            <a:off x="3688429" y="3334003"/>
            <a:ext cx="606675" cy="214431"/>
          </a:xfrm>
          <a:prstGeom prst="chevron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8777E-6 -2.59259E-6 L 0.17387 -0.0013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93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11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1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0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4721E-6 -3.33333E-6 L 0.17205 0.00162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02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8" grpId="0" animBg="1"/>
      <p:bldP spid="39" grpId="0" animBg="1"/>
      <p:bldP spid="62" grpId="0" animBg="1"/>
      <p:bldP spid="65" grpId="0" animBg="1"/>
      <p:bldP spid="27" grpId="0" animBg="1"/>
      <p:bldP spid="41" grpId="0" animBg="1"/>
      <p:bldP spid="41" grpId="1" animBg="1"/>
      <p:bldP spid="43" grpId="0" animBg="1"/>
      <p:bldP spid="43" grpId="1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957635"/>
              </p:ext>
            </p:extLst>
          </p:nvPr>
        </p:nvGraphicFramePr>
        <p:xfrm>
          <a:off x="4036668" y="1931580"/>
          <a:ext cx="2053536" cy="13065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8927"/>
                <a:gridCol w="1274609"/>
              </a:tblGrid>
              <a:tr h="43550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Segoe UI Light" pitchFamily="34" charset="0"/>
                        </a:rPr>
                        <a:t>Quantity</a:t>
                      </a:r>
                      <a:endParaRPr lang="en-US" sz="1200" dirty="0">
                        <a:latin typeface="Segoe UI Light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1231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35508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Name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“Canon EOS T3i”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35508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Segoe UI Light" pitchFamily="34" charset="0"/>
                        </a:rPr>
                        <a:t>SKU</a:t>
                      </a:r>
                      <a:endParaRPr lang="en-US" sz="1200" b="0" dirty="0">
                        <a:latin typeface="Segoe UI Light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Segoe UI Light" pitchFamily="34" charset="0"/>
                        </a:rPr>
                        <a:t>B004J3V90Y</a:t>
                      </a:r>
                      <a:endParaRPr lang="en-US" sz="1200" b="0" dirty="0">
                        <a:latin typeface="Segoe UI Light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322235"/>
              </p:ext>
            </p:extLst>
          </p:nvPr>
        </p:nvGraphicFramePr>
        <p:xfrm>
          <a:off x="1811179" y="1936189"/>
          <a:ext cx="2258145" cy="1306524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258145"/>
              </a:tblGrid>
              <a:tr h="435508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NumAvailable</a:t>
                      </a:r>
                      <a:r>
                        <a:rPr lang="en-US" sz="1200" dirty="0" smtClean="0"/>
                        <a:t>()</a:t>
                      </a:r>
                      <a:endParaRPr lang="en-US" sz="1200" b="0" dirty="0" smtClean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3550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Buy(…)</a:t>
                      </a:r>
                      <a:endParaRPr lang="en-US" sz="1200" dirty="0" smtClean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35508">
                <a:tc>
                  <a:txBody>
                    <a:bodyPr/>
                    <a:lstStyle/>
                    <a:p>
                      <a:endParaRPr lang="en-US" sz="1200" dirty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Activations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811180" y="1936189"/>
            <a:ext cx="4279024" cy="1306525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w Cen MT" pitchFamily="34" charset="0"/>
            </a:endParaRPr>
          </a:p>
        </p:txBody>
      </p:sp>
      <p:cxnSp>
        <p:nvCxnSpPr>
          <p:cNvPr id="6" name="Straight Arrow Connector 5"/>
          <p:cNvCxnSpPr>
            <a:stCxn id="20" idx="3"/>
            <a:endCxn id="14" idx="1"/>
          </p:cNvCxnSpPr>
          <p:nvPr/>
        </p:nvCxnSpPr>
        <p:spPr>
          <a:xfrm>
            <a:off x="6090204" y="2584842"/>
            <a:ext cx="2665550" cy="13703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5" idx="3"/>
            <a:endCxn id="14" idx="3"/>
          </p:cNvCxnSpPr>
          <p:nvPr/>
        </p:nvCxnSpPr>
        <p:spPr>
          <a:xfrm>
            <a:off x="7071029" y="4443633"/>
            <a:ext cx="1684725" cy="644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4" idx="3"/>
            <a:endCxn id="14" idx="2"/>
          </p:cNvCxnSpPr>
          <p:nvPr/>
        </p:nvCxnSpPr>
        <p:spPr>
          <a:xfrm>
            <a:off x="6558290" y="3508661"/>
            <a:ext cx="1725835" cy="3963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8080528" y="1263621"/>
            <a:ext cx="3424084" cy="4314699"/>
            <a:chOff x="8064064" y="967892"/>
            <a:chExt cx="3902149" cy="4610428"/>
          </a:xfrm>
        </p:grpSpPr>
        <p:sp>
          <p:nvSpPr>
            <p:cNvPr id="14" name="Oval 13"/>
            <p:cNvSpPr/>
            <p:nvPr/>
          </p:nvSpPr>
          <p:spPr>
            <a:xfrm>
              <a:off x="8296087" y="2002423"/>
              <a:ext cx="3670126" cy="357589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8341796" y="2649509"/>
              <a:ext cx="3475206" cy="2201393"/>
              <a:chOff x="8206867" y="3959363"/>
              <a:chExt cx="3475206" cy="2201393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9929868" y="4328673"/>
                <a:ext cx="211597" cy="21159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9929867" y="4842551"/>
                <a:ext cx="211597" cy="21159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0927393" y="4842551"/>
                <a:ext cx="211597" cy="21159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" name="Straight Arrow Connector 8"/>
              <p:cNvCxnSpPr>
                <a:stCxn id="18" idx="6"/>
                <a:endCxn id="23" idx="0"/>
              </p:cNvCxnSpPr>
              <p:nvPr/>
            </p:nvCxnSpPr>
            <p:spPr>
              <a:xfrm>
                <a:off x="10141464" y="4434470"/>
                <a:ext cx="891728" cy="408079"/>
              </a:xfrm>
              <a:prstGeom prst="curvedConnector2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>
                <a:stCxn id="18" idx="4"/>
                <a:endCxn id="21" idx="0"/>
              </p:cNvCxnSpPr>
              <p:nvPr/>
            </p:nvCxnSpPr>
            <p:spPr>
              <a:xfrm flipH="1">
                <a:off x="10035666" y="4540270"/>
                <a:ext cx="1" cy="30228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Oval 26"/>
              <p:cNvSpPr/>
              <p:nvPr/>
            </p:nvSpPr>
            <p:spPr>
              <a:xfrm>
                <a:off x="9929865" y="5356428"/>
                <a:ext cx="211597" cy="21159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Arrow Connector 29"/>
              <p:cNvCxnSpPr>
                <a:stCxn id="21" idx="4"/>
                <a:endCxn id="27" idx="0"/>
              </p:cNvCxnSpPr>
              <p:nvPr/>
            </p:nvCxnSpPr>
            <p:spPr>
              <a:xfrm flipH="1">
                <a:off x="10035665" y="5054146"/>
                <a:ext cx="1" cy="30228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Oval 30"/>
              <p:cNvSpPr/>
              <p:nvPr/>
            </p:nvSpPr>
            <p:spPr>
              <a:xfrm>
                <a:off x="9000351" y="5356428"/>
                <a:ext cx="211597" cy="21159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2" name="Straight Arrow Connector 8"/>
              <p:cNvCxnSpPr>
                <a:endCxn id="31" idx="0"/>
              </p:cNvCxnSpPr>
              <p:nvPr/>
            </p:nvCxnSpPr>
            <p:spPr>
              <a:xfrm rot="10800000" flipV="1">
                <a:off x="9106152" y="4948348"/>
                <a:ext cx="823715" cy="408079"/>
              </a:xfrm>
              <a:prstGeom prst="curvedConnector2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Oval 32"/>
              <p:cNvSpPr/>
              <p:nvPr/>
            </p:nvSpPr>
            <p:spPr>
              <a:xfrm>
                <a:off x="9929865" y="5870305"/>
                <a:ext cx="211597" cy="21159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4" name="Straight Arrow Connector 33"/>
              <p:cNvCxnSpPr>
                <a:stCxn id="27" idx="4"/>
                <a:endCxn id="33" idx="0"/>
              </p:cNvCxnSpPr>
              <p:nvPr/>
            </p:nvCxnSpPr>
            <p:spPr>
              <a:xfrm>
                <a:off x="10035664" y="5568023"/>
                <a:ext cx="0" cy="30228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8"/>
              <p:cNvCxnSpPr>
                <a:stCxn id="31" idx="4"/>
                <a:endCxn id="33" idx="2"/>
              </p:cNvCxnSpPr>
              <p:nvPr/>
            </p:nvCxnSpPr>
            <p:spPr>
              <a:xfrm rot="16200000" flipH="1">
                <a:off x="9313968" y="5360206"/>
                <a:ext cx="408079" cy="823715"/>
              </a:xfrm>
              <a:prstGeom prst="curvedConnector2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8"/>
              <p:cNvCxnSpPr>
                <a:stCxn id="23" idx="4"/>
                <a:endCxn id="27" idx="6"/>
              </p:cNvCxnSpPr>
              <p:nvPr/>
            </p:nvCxnSpPr>
            <p:spPr>
              <a:xfrm rot="5400000">
                <a:off x="10383289" y="4812320"/>
                <a:ext cx="408079" cy="891730"/>
              </a:xfrm>
              <a:prstGeom prst="curvedConnector2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10587329" y="4249814"/>
                <a:ext cx="1094744" cy="369310"/>
              </a:xfrm>
              <a:prstGeom prst="rect">
                <a:avLst/>
              </a:prstGeom>
              <a:noFill/>
            </p:spPr>
            <p:txBody>
              <a:bodyPr wrap="none" lIns="121899" tIns="60949" rIns="121899" bIns="60949" rtlCol="0">
                <a:spAutoFit/>
              </a:bodyPr>
              <a:lstStyle/>
              <a:p>
                <a:r>
                  <a:rPr lang="en-US" sz="1600" dirty="0" smtClean="0">
                    <a:solidFill>
                      <a:schemeClr val="tx2"/>
                    </a:solidFill>
                    <a:latin typeface="+mn-lt"/>
                  </a:rPr>
                  <a:t>Branch A1</a:t>
                </a:r>
                <a:endParaRPr lang="en-US" sz="1600" dirty="0">
                  <a:solidFill>
                    <a:schemeClr val="tx2"/>
                  </a:solidFill>
                  <a:latin typeface="+mn-lt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8206867" y="4763691"/>
                <a:ext cx="1094744" cy="369310"/>
              </a:xfrm>
              <a:prstGeom prst="rect">
                <a:avLst/>
              </a:prstGeom>
              <a:noFill/>
            </p:spPr>
            <p:txBody>
              <a:bodyPr wrap="none" lIns="121899" tIns="60949" rIns="121899" bIns="60949" rtlCol="0">
                <a:spAutoFit/>
              </a:bodyPr>
              <a:lstStyle/>
              <a:p>
                <a:r>
                  <a:rPr lang="en-US" sz="1600" dirty="0" smtClean="0">
                    <a:solidFill>
                      <a:schemeClr val="tx2"/>
                    </a:solidFill>
                    <a:latin typeface="+mn-lt"/>
                  </a:rPr>
                  <a:t>Branch A2</a:t>
                </a:r>
                <a:endParaRPr lang="en-US" sz="1600" dirty="0">
                  <a:solidFill>
                    <a:schemeClr val="tx2"/>
                  </a:solidFill>
                  <a:latin typeface="+mn-lt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9578347" y="3959363"/>
                <a:ext cx="958040" cy="369310"/>
              </a:xfrm>
              <a:prstGeom prst="rect">
                <a:avLst/>
              </a:prstGeom>
              <a:noFill/>
            </p:spPr>
            <p:txBody>
              <a:bodyPr wrap="none" lIns="121899" tIns="60949" rIns="121899" bIns="60949" rtlCol="0">
                <a:spAutoFit/>
              </a:bodyPr>
              <a:lstStyle/>
              <a:p>
                <a:r>
                  <a:rPr lang="en-US" sz="1600" dirty="0" smtClean="0">
                    <a:solidFill>
                      <a:schemeClr val="tx2"/>
                    </a:solidFill>
                    <a:latin typeface="+mn-lt"/>
                  </a:rPr>
                  <a:t>Store A0</a:t>
                </a:r>
                <a:endParaRPr lang="en-US" sz="1600" dirty="0">
                  <a:solidFill>
                    <a:schemeClr val="tx2"/>
                  </a:solidFill>
                  <a:latin typeface="+mn-lt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0141460" y="5791446"/>
                <a:ext cx="789854" cy="369310"/>
              </a:xfrm>
              <a:prstGeom prst="rect">
                <a:avLst/>
              </a:prstGeom>
              <a:noFill/>
            </p:spPr>
            <p:txBody>
              <a:bodyPr wrap="none" lIns="121899" tIns="60949" rIns="121899" bIns="60949" rtlCol="0">
                <a:spAutoFit/>
              </a:bodyPr>
              <a:lstStyle/>
              <a:p>
                <a:r>
                  <a:rPr lang="en-US" sz="1600" dirty="0" smtClean="0">
                    <a:solidFill>
                      <a:schemeClr val="tx2"/>
                    </a:solidFill>
                    <a:latin typeface="+mn-lt"/>
                  </a:rPr>
                  <a:t>Merge</a:t>
                </a:r>
                <a:endParaRPr lang="en-US" sz="1600" dirty="0">
                  <a:solidFill>
                    <a:schemeClr val="tx2"/>
                  </a:solidFill>
                  <a:latin typeface="+mn-lt"/>
                </a:endParaRPr>
              </a:p>
            </p:txBody>
          </p:sp>
        </p:grpSp>
        <p:sp>
          <p:nvSpPr>
            <p:cNvPr id="41" name="Content Placeholder 2"/>
            <p:cNvSpPr txBox="1">
              <a:spLocks/>
            </p:cNvSpPr>
            <p:nvPr/>
          </p:nvSpPr>
          <p:spPr>
            <a:xfrm>
              <a:off x="8064064" y="967892"/>
              <a:ext cx="3902149" cy="67488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76238" indent="-376238" algn="l" defTabSz="1217613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 kern="1200">
                  <a:solidFill>
                    <a:srgbClr val="17375E"/>
                  </a:solidFill>
                  <a:latin typeface="+mn-lt"/>
                  <a:ea typeface="+mn-ea"/>
                  <a:cs typeface="Segoe UI" pitchFamily="34" charset="0"/>
                </a:defRPr>
              </a:lvl1pPr>
              <a:lvl2pPr marL="765175" indent="-388938" algn="l" defTabSz="1217613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900" kern="1200">
                  <a:solidFill>
                    <a:srgbClr val="17375E"/>
                  </a:solidFill>
                  <a:latin typeface="+mn-lt"/>
                  <a:ea typeface="+mn-ea"/>
                  <a:cs typeface="Segoe UI" pitchFamily="34" charset="0"/>
                </a:defRPr>
              </a:lvl2pPr>
              <a:lvl3pPr marL="1066800" indent="-301625" algn="l" defTabSz="1217613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700" kern="1200">
                  <a:solidFill>
                    <a:srgbClr val="17375E"/>
                  </a:solidFill>
                  <a:latin typeface="+mn-lt"/>
                  <a:ea typeface="+mn-ea"/>
                  <a:cs typeface="Segoe UI" pitchFamily="34" charset="0"/>
                </a:defRPr>
              </a:lvl3pPr>
              <a:lvl4pPr marL="1443038" indent="-301625" algn="l" defTabSz="1217613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100" kern="1200">
                  <a:solidFill>
                    <a:srgbClr val="17375E"/>
                  </a:solidFill>
                  <a:latin typeface="+mn-lt"/>
                  <a:ea typeface="+mn-ea"/>
                  <a:cs typeface="Segoe UI" pitchFamily="34" charset="0"/>
                </a:defRPr>
              </a:lvl4pPr>
              <a:lvl5pPr marL="2740025" indent="-303213" algn="l" defTabSz="1217613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700" kern="1200">
                  <a:solidFill>
                    <a:schemeClr val="bg1"/>
                  </a:solidFill>
                  <a:latin typeface="+mn-lt"/>
                  <a:ea typeface="+mn-ea"/>
                  <a:cs typeface="Segoe UI" pitchFamily="34" charset="0"/>
                </a:defRPr>
              </a:lvl5pPr>
              <a:lvl6pPr marL="3350255" indent="-304579" algn="l" defTabSz="1218277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959394" indent="-304579" algn="l" defTabSz="1218277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568531" indent="-304579" algn="l" defTabSz="1218277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77670" indent="-304579" algn="l" defTabSz="1218277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dirty="0"/>
                <a:t>State Reconciliation</a:t>
              </a:r>
            </a:p>
          </p:txBody>
        </p:sp>
      </p:grp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987968"/>
              </p:ext>
            </p:extLst>
          </p:nvPr>
        </p:nvGraphicFramePr>
        <p:xfrm>
          <a:off x="4526525" y="2853535"/>
          <a:ext cx="2031765" cy="13065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0669"/>
                <a:gridCol w="1261096"/>
              </a:tblGrid>
              <a:tr h="435508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Quantity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1231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35508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Name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“Canon EOS T3i”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3550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Segoe UI Light" pitchFamily="34" charset="0"/>
                        </a:rPr>
                        <a:t>SKU</a:t>
                      </a:r>
                      <a:endParaRPr lang="en-US" sz="1200" dirty="0">
                        <a:latin typeface="Segoe UI Light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Segoe UI Light" pitchFamily="34" charset="0"/>
                        </a:rPr>
                        <a:t>B004J3V90Y</a:t>
                      </a:r>
                      <a:endParaRPr lang="en-US" sz="1200" dirty="0">
                        <a:latin typeface="Segoe UI Light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098058"/>
              </p:ext>
            </p:extLst>
          </p:nvPr>
        </p:nvGraphicFramePr>
        <p:xfrm>
          <a:off x="2279265" y="2855398"/>
          <a:ext cx="2258145" cy="1306524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258145"/>
              </a:tblGrid>
              <a:tr h="435508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NumAvailable</a:t>
                      </a:r>
                      <a:r>
                        <a:rPr lang="en-US" sz="1200" dirty="0" smtClean="0"/>
                        <a:t>()</a:t>
                      </a:r>
                      <a:endParaRPr lang="en-US" sz="1200" b="0" dirty="0" smtClean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3550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Buy(…)</a:t>
                      </a:r>
                      <a:endParaRPr lang="en-US" sz="1200" dirty="0" smtClean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35508">
                <a:tc>
                  <a:txBody>
                    <a:bodyPr/>
                    <a:lstStyle/>
                    <a:p>
                      <a:endParaRPr lang="en-US" sz="1200" dirty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4" name="Rectangle 43"/>
          <p:cNvSpPr/>
          <p:nvPr/>
        </p:nvSpPr>
        <p:spPr>
          <a:xfrm>
            <a:off x="2279266" y="2855398"/>
            <a:ext cx="4279024" cy="1306525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w Cen MT" pitchFamily="34" charset="0"/>
            </a:endParaRPr>
          </a:p>
        </p:txBody>
      </p: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504640"/>
              </p:ext>
            </p:extLst>
          </p:nvPr>
        </p:nvGraphicFramePr>
        <p:xfrm>
          <a:off x="5016382" y="3790371"/>
          <a:ext cx="2054647" cy="13065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9348"/>
                <a:gridCol w="1275299"/>
              </a:tblGrid>
              <a:tr h="435508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Quantity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1231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35508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Name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“Canon EOS T3i”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35508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SKU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B004J3V90Y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056408"/>
              </p:ext>
            </p:extLst>
          </p:nvPr>
        </p:nvGraphicFramePr>
        <p:xfrm>
          <a:off x="2792004" y="3790371"/>
          <a:ext cx="2258145" cy="1306524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258145"/>
              </a:tblGrid>
              <a:tr h="435508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NumAvailable</a:t>
                      </a:r>
                      <a:r>
                        <a:rPr lang="en-US" sz="1200" dirty="0" smtClean="0"/>
                        <a:t>()</a:t>
                      </a:r>
                      <a:endParaRPr lang="en-US" sz="1200" b="0" dirty="0" smtClean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3550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Buy(…)</a:t>
                      </a:r>
                      <a:endParaRPr lang="en-US" sz="1200" dirty="0" smtClean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35508">
                <a:tc>
                  <a:txBody>
                    <a:bodyPr/>
                    <a:lstStyle/>
                    <a:p>
                      <a:endParaRPr lang="en-US" sz="1200" dirty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9" name="Rectangle 48"/>
          <p:cNvSpPr/>
          <p:nvPr/>
        </p:nvSpPr>
        <p:spPr>
          <a:xfrm>
            <a:off x="2792005" y="3790371"/>
            <a:ext cx="4279024" cy="1306525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w Cen MT" pitchFamily="34" charset="0"/>
            </a:endParaRPr>
          </a:p>
        </p:txBody>
      </p:sp>
      <p:sp>
        <p:nvSpPr>
          <p:cNvPr id="50" name="Chevron 49"/>
          <p:cNvSpPr/>
          <p:nvPr/>
        </p:nvSpPr>
        <p:spPr>
          <a:xfrm>
            <a:off x="1094986" y="2160169"/>
            <a:ext cx="606675" cy="214431"/>
          </a:xfrm>
          <a:prstGeom prst="chevron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1" name="Chevron 50"/>
          <p:cNvSpPr/>
          <p:nvPr/>
        </p:nvSpPr>
        <p:spPr>
          <a:xfrm>
            <a:off x="1094986" y="2480209"/>
            <a:ext cx="606675" cy="214431"/>
          </a:xfrm>
          <a:prstGeom prst="chevron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2" name="Chevron 51"/>
          <p:cNvSpPr/>
          <p:nvPr/>
        </p:nvSpPr>
        <p:spPr>
          <a:xfrm>
            <a:off x="1092060" y="2828478"/>
            <a:ext cx="606675" cy="214431"/>
          </a:xfrm>
          <a:prstGeom prst="chevron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6" name="Chevron 55"/>
          <p:cNvSpPr/>
          <p:nvPr/>
        </p:nvSpPr>
        <p:spPr>
          <a:xfrm>
            <a:off x="317746" y="2160169"/>
            <a:ext cx="606675" cy="214431"/>
          </a:xfrm>
          <a:prstGeom prst="chevron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7" name="Chevron 56"/>
          <p:cNvSpPr/>
          <p:nvPr/>
        </p:nvSpPr>
        <p:spPr>
          <a:xfrm>
            <a:off x="317746" y="2480209"/>
            <a:ext cx="606675" cy="214431"/>
          </a:xfrm>
          <a:prstGeom prst="chevron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8" name="Chevron 57"/>
          <p:cNvSpPr/>
          <p:nvPr/>
        </p:nvSpPr>
        <p:spPr>
          <a:xfrm>
            <a:off x="314820" y="2828478"/>
            <a:ext cx="606675" cy="214431"/>
          </a:xfrm>
          <a:prstGeom prst="chevron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47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5339E-6 2.60116E-6 L 0.09691 0.13387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46" y="6682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4962E-7 -4.45087E-6 L 0.09691 0.13642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46" y="68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14928E-6 -4.45087E-6 L 0.06409 0.22081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4" y="11029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5339E-6 -3.4104E-6 L 0.12284 0.38081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35" y="19029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9" grpId="0" animBg="1"/>
      <p:bldP spid="50" grpId="0" animBg="1"/>
      <p:bldP spid="51" grpId="0" animBg="1"/>
      <p:bldP spid="52" grpId="0" animBg="1"/>
      <p:bldP spid="52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could go wrong?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366460" y="2578575"/>
            <a:ext cx="776424" cy="1087382"/>
          </a:xfrm>
          <a:prstGeom prst="straightConnector1">
            <a:avLst/>
          </a:prstGeom>
          <a:ln w="28575">
            <a:solidFill>
              <a:schemeClr val="accent5"/>
            </a:solidFill>
            <a:headEnd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366460" y="3910157"/>
            <a:ext cx="809674" cy="639345"/>
          </a:xfrm>
          <a:prstGeom prst="straightConnector1">
            <a:avLst/>
          </a:prstGeom>
          <a:ln w="28575">
            <a:solidFill>
              <a:schemeClr val="accent5"/>
            </a:solidFill>
            <a:headEnd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884911" y="2527308"/>
            <a:ext cx="1407848" cy="0"/>
          </a:xfrm>
          <a:prstGeom prst="straightConnector1">
            <a:avLst/>
          </a:prstGeom>
          <a:ln w="28575">
            <a:solidFill>
              <a:schemeClr val="accent5"/>
            </a:solidFill>
            <a:headEnd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997794" y="4549502"/>
            <a:ext cx="1337716" cy="0"/>
          </a:xfrm>
          <a:prstGeom prst="straightConnector1">
            <a:avLst/>
          </a:prstGeom>
          <a:ln w="28575">
            <a:solidFill>
              <a:schemeClr val="accent5"/>
            </a:solidFill>
            <a:headEnd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" name="Rectangle 378"/>
          <p:cNvSpPr/>
          <p:nvPr/>
        </p:nvSpPr>
        <p:spPr>
          <a:xfrm>
            <a:off x="2671770" y="3547339"/>
            <a:ext cx="651047" cy="476722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A</a:t>
            </a:r>
            <a:endParaRPr lang="en-US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243808" y="4311141"/>
            <a:ext cx="651047" cy="476722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B</a:t>
            </a:r>
            <a:endParaRPr lang="en-US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15044" y="2332215"/>
            <a:ext cx="651047" cy="476722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C</a:t>
            </a:r>
            <a:endParaRPr lang="en-US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374420" y="4311141"/>
            <a:ext cx="651047" cy="476722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D’</a:t>
            </a:r>
            <a:endParaRPr lang="en-US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316055" y="2288947"/>
            <a:ext cx="651047" cy="476722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</a:t>
            </a:r>
            <a:endParaRPr lang="en-US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7244693" y="3122266"/>
            <a:ext cx="2763831" cy="627301"/>
          </a:xfrm>
          <a:prstGeom prst="rect">
            <a:avLst/>
          </a:prstGeom>
        </p:spPr>
        <p:txBody>
          <a:bodyPr>
            <a:noAutofit/>
          </a:bodyPr>
          <a:lstStyle>
            <a:lvl1pPr marL="376238" indent="-376238" algn="l" defTabSz="12176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rgbClr val="17375E"/>
                </a:solidFill>
                <a:latin typeface="+mn-lt"/>
                <a:ea typeface="+mn-ea"/>
                <a:cs typeface="Segoe UI" pitchFamily="34" charset="0"/>
              </a:defRPr>
            </a:lvl1pPr>
            <a:lvl2pPr marL="765175" indent="-388938" algn="l" defTabSz="12176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900" kern="1200">
                <a:solidFill>
                  <a:srgbClr val="17375E"/>
                </a:solidFill>
                <a:latin typeface="+mn-lt"/>
                <a:ea typeface="+mn-ea"/>
                <a:cs typeface="Segoe UI" pitchFamily="34" charset="0"/>
              </a:defRPr>
            </a:lvl2pPr>
            <a:lvl3pPr marL="1066800" indent="-301625" algn="l" defTabSz="12176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rgbClr val="17375E"/>
                </a:solidFill>
                <a:latin typeface="+mn-lt"/>
                <a:ea typeface="+mn-ea"/>
                <a:cs typeface="Segoe UI" pitchFamily="34" charset="0"/>
              </a:defRPr>
            </a:lvl3pPr>
            <a:lvl4pPr marL="1443038" indent="-301625" algn="l" defTabSz="12176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100" kern="1200">
                <a:solidFill>
                  <a:srgbClr val="17375E"/>
                </a:solidFill>
                <a:latin typeface="+mn-lt"/>
                <a:ea typeface="+mn-ea"/>
                <a:cs typeface="Segoe UI" pitchFamily="34" charset="0"/>
              </a:defRPr>
            </a:lvl4pPr>
            <a:lvl5pPr marL="2740025" indent="-303213" algn="l" defTabSz="12176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 kern="1200">
                <a:solidFill>
                  <a:schemeClr val="bg1"/>
                </a:solidFill>
                <a:latin typeface="+mn-lt"/>
                <a:ea typeface="+mn-ea"/>
                <a:cs typeface="Segoe UI" pitchFamily="34" charset="0"/>
              </a:defRPr>
            </a:lvl5pPr>
            <a:lvl6pPr marL="3350255" indent="-304579" algn="l" defTabSz="12182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59394" indent="-304579" algn="l" defTabSz="12182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68531" indent="-304579" algn="l" defTabSz="12182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77670" indent="-304579" algn="l" defTabSz="12182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Inconsistency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312996" y="4860024"/>
            <a:ext cx="4593719" cy="1540776"/>
            <a:chOff x="2346246" y="4826774"/>
            <a:chExt cx="4593719" cy="1150907"/>
          </a:xfrm>
        </p:grpSpPr>
        <p:grpSp>
          <p:nvGrpSpPr>
            <p:cNvPr id="52" name="Group 51"/>
            <p:cNvGrpSpPr/>
            <p:nvPr/>
          </p:nvGrpSpPr>
          <p:grpSpPr>
            <a:xfrm>
              <a:off x="2346246" y="4826774"/>
              <a:ext cx="2194321" cy="1150907"/>
              <a:chOff x="2346246" y="4826774"/>
              <a:chExt cx="2194321" cy="1150907"/>
            </a:xfrm>
          </p:grpSpPr>
          <p:cxnSp>
            <p:nvCxnSpPr>
              <p:cNvPr id="57" name="Straight Arrow Connector 56"/>
              <p:cNvCxnSpPr/>
              <p:nvPr/>
            </p:nvCxnSpPr>
            <p:spPr>
              <a:xfrm flipV="1">
                <a:off x="2997293" y="4826774"/>
                <a:ext cx="1543274" cy="912546"/>
              </a:xfrm>
              <a:prstGeom prst="straightConnector1">
                <a:avLst/>
              </a:prstGeom>
              <a:ln w="28575">
                <a:solidFill>
                  <a:schemeClr val="accent5"/>
                </a:solidFill>
                <a:headEnd w="lg" len="med"/>
                <a:tailEnd type="arrow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Rectangle 55"/>
              <p:cNvSpPr/>
              <p:nvPr/>
            </p:nvSpPr>
            <p:spPr>
              <a:xfrm>
                <a:off x="2346246" y="5500959"/>
                <a:ext cx="651047" cy="476722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E</a:t>
                </a:r>
                <a:endParaRPr lang="en-US" b="1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</p:grpSp>
        <p:sp>
          <p:nvSpPr>
            <p:cNvPr id="18" name="Content Placeholder 2"/>
            <p:cNvSpPr txBox="1">
              <a:spLocks/>
            </p:cNvSpPr>
            <p:nvPr/>
          </p:nvSpPr>
          <p:spPr>
            <a:xfrm>
              <a:off x="4176134" y="5350380"/>
              <a:ext cx="2763831" cy="627301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76238" indent="-376238" algn="l" defTabSz="1217613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 kern="1200">
                  <a:solidFill>
                    <a:srgbClr val="17375E"/>
                  </a:solidFill>
                  <a:latin typeface="+mn-lt"/>
                  <a:ea typeface="+mn-ea"/>
                  <a:cs typeface="Segoe UI" pitchFamily="34" charset="0"/>
                </a:defRPr>
              </a:lvl1pPr>
              <a:lvl2pPr marL="765175" indent="-388938" algn="l" defTabSz="1217613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900" kern="1200">
                  <a:solidFill>
                    <a:srgbClr val="17375E"/>
                  </a:solidFill>
                  <a:latin typeface="+mn-lt"/>
                  <a:ea typeface="+mn-ea"/>
                  <a:cs typeface="Segoe UI" pitchFamily="34" charset="0"/>
                </a:defRPr>
              </a:lvl2pPr>
              <a:lvl3pPr marL="1066800" indent="-301625" algn="l" defTabSz="1217613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700" kern="1200">
                  <a:solidFill>
                    <a:srgbClr val="17375E"/>
                  </a:solidFill>
                  <a:latin typeface="+mn-lt"/>
                  <a:ea typeface="+mn-ea"/>
                  <a:cs typeface="Segoe UI" pitchFamily="34" charset="0"/>
                </a:defRPr>
              </a:lvl3pPr>
              <a:lvl4pPr marL="1443038" indent="-301625" algn="l" defTabSz="1217613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100" kern="1200">
                  <a:solidFill>
                    <a:srgbClr val="17375E"/>
                  </a:solidFill>
                  <a:latin typeface="+mn-lt"/>
                  <a:ea typeface="+mn-ea"/>
                  <a:cs typeface="Segoe UI" pitchFamily="34" charset="0"/>
                </a:defRPr>
              </a:lvl4pPr>
              <a:lvl5pPr marL="2740025" indent="-303213" algn="l" defTabSz="1217613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700" kern="1200">
                  <a:solidFill>
                    <a:schemeClr val="bg1"/>
                  </a:solidFill>
                  <a:latin typeface="+mn-lt"/>
                  <a:ea typeface="+mn-ea"/>
                  <a:cs typeface="Segoe UI" pitchFamily="34" charset="0"/>
                </a:defRPr>
              </a:lvl5pPr>
              <a:lvl6pPr marL="3350255" indent="-304579" algn="l" defTabSz="1218277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959394" indent="-304579" algn="l" defTabSz="1218277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568531" indent="-304579" algn="l" defTabSz="1218277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77670" indent="-304579" algn="l" defTabSz="1218277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dirty="0" smtClean="0"/>
                <a:t>Interleaving</a:t>
              </a:r>
            </a:p>
          </p:txBody>
        </p:sp>
      </p:grpSp>
      <p:sp>
        <p:nvSpPr>
          <p:cNvPr id="19" name="Content Placeholder 2"/>
          <p:cNvSpPr txBox="1">
            <a:spLocks/>
          </p:cNvSpPr>
          <p:nvPr/>
        </p:nvSpPr>
        <p:spPr>
          <a:xfrm>
            <a:off x="3366460" y="1625724"/>
            <a:ext cx="2300192" cy="627301"/>
          </a:xfrm>
          <a:prstGeom prst="rect">
            <a:avLst/>
          </a:prstGeom>
        </p:spPr>
        <p:txBody>
          <a:bodyPr>
            <a:noAutofit/>
          </a:bodyPr>
          <a:lstStyle>
            <a:lvl1pPr marL="376238" indent="-376238" algn="l" defTabSz="12176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rgbClr val="17375E"/>
                </a:solidFill>
                <a:latin typeface="+mn-lt"/>
                <a:ea typeface="+mn-ea"/>
                <a:cs typeface="Segoe UI" pitchFamily="34" charset="0"/>
              </a:defRPr>
            </a:lvl1pPr>
            <a:lvl2pPr marL="765175" indent="-388938" algn="l" defTabSz="12176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900" kern="1200">
                <a:solidFill>
                  <a:srgbClr val="17375E"/>
                </a:solidFill>
                <a:latin typeface="+mn-lt"/>
                <a:ea typeface="+mn-ea"/>
                <a:cs typeface="Segoe UI" pitchFamily="34" charset="0"/>
              </a:defRPr>
            </a:lvl2pPr>
            <a:lvl3pPr marL="1066800" indent="-301625" algn="l" defTabSz="12176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rgbClr val="17375E"/>
                </a:solidFill>
                <a:latin typeface="+mn-lt"/>
                <a:ea typeface="+mn-ea"/>
                <a:cs typeface="Segoe UI" pitchFamily="34" charset="0"/>
              </a:defRPr>
            </a:lvl3pPr>
            <a:lvl4pPr marL="1443038" indent="-301625" algn="l" defTabSz="12176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100" kern="1200">
                <a:solidFill>
                  <a:srgbClr val="17375E"/>
                </a:solidFill>
                <a:latin typeface="+mn-lt"/>
                <a:ea typeface="+mn-ea"/>
                <a:cs typeface="Segoe UI" pitchFamily="34" charset="0"/>
              </a:defRPr>
            </a:lvl4pPr>
            <a:lvl5pPr marL="2740025" indent="-303213" algn="l" defTabSz="12176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 kern="1200">
                <a:solidFill>
                  <a:schemeClr val="bg1"/>
                </a:solidFill>
                <a:latin typeface="+mn-lt"/>
                <a:ea typeface="+mn-ea"/>
                <a:cs typeface="Segoe UI" pitchFamily="34" charset="0"/>
              </a:defRPr>
            </a:lvl5pPr>
            <a:lvl6pPr marL="3350255" indent="-304579" algn="l" defTabSz="12182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59394" indent="-304579" algn="l" defTabSz="12182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68531" indent="-304579" algn="l" defTabSz="12182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77670" indent="-304579" algn="l" defTabSz="12182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Failure</a:t>
            </a:r>
          </a:p>
        </p:txBody>
      </p:sp>
      <p:sp>
        <p:nvSpPr>
          <p:cNvPr id="3" name="Oval 2"/>
          <p:cNvSpPr/>
          <p:nvPr/>
        </p:nvSpPr>
        <p:spPr>
          <a:xfrm>
            <a:off x="5984872" y="1485740"/>
            <a:ext cx="1313411" cy="39477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 rot="3542478">
            <a:off x="3539832" y="3542924"/>
            <a:ext cx="1672163" cy="2268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11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3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2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6" grpId="0"/>
      <p:bldP spid="16" grpId="1"/>
      <p:bldP spid="19" grpId="0"/>
      <p:bldP spid="3" grpId="0" animBg="1"/>
      <p:bldP spid="3" grpId="1" animBg="1"/>
      <p:bldP spid="24" grpId="0" animBg="1"/>
      <p:bldP spid="24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3115</TotalTime>
  <Words>384</Words>
  <Application>Microsoft Office PowerPoint</Application>
  <PresentationFormat>Custom</PresentationFormat>
  <Paragraphs>205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Orleans: Cloud Programming for Everyone</vt:lpstr>
      <vt:lpstr>Cloud Programming Must Become Simpler</vt:lpstr>
      <vt:lpstr>Orleans   = Programming Model + Distributed Runtime</vt:lpstr>
      <vt:lpstr>Grains</vt:lpstr>
      <vt:lpstr>Asynchronous Communication and Promises</vt:lpstr>
      <vt:lpstr>Simplified Error Handling</vt:lpstr>
      <vt:lpstr>Single Threaded Execution Model</vt:lpstr>
      <vt:lpstr>Activations</vt:lpstr>
      <vt:lpstr>What could go wrong?</vt:lpstr>
      <vt:lpstr>Lightweight Transactions</vt:lpstr>
      <vt:lpstr>Adaptive Runtime</vt:lpstr>
      <vt:lpstr>Applications and Grain Size</vt:lpstr>
      <vt:lpstr>Evaluation</vt:lpstr>
      <vt:lpstr>Related Work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Orleans: Cloud Programming for Everyone</dc:title>
  <dc:creator>Jim Larus</dc:creator>
  <cp:lastModifiedBy>Sergey Bykov</cp:lastModifiedBy>
  <cp:revision>117</cp:revision>
  <dcterms:created xsi:type="dcterms:W3CDTF">2006-08-16T00:00:00Z</dcterms:created>
  <dcterms:modified xsi:type="dcterms:W3CDTF">2011-12-12T17:15:11Z</dcterms:modified>
</cp:coreProperties>
</file>